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2" r:id="rId3"/>
    <p:sldId id="263" r:id="rId4"/>
    <p:sldId id="258" r:id="rId5"/>
    <p:sldId id="266" r:id="rId6"/>
    <p:sldId id="283" r:id="rId7"/>
    <p:sldId id="267" r:id="rId8"/>
    <p:sldId id="286" r:id="rId9"/>
    <p:sldId id="281" r:id="rId10"/>
    <p:sldId id="282" r:id="rId11"/>
    <p:sldId id="264" r:id="rId12"/>
    <p:sldId id="278" r:id="rId13"/>
    <p:sldId id="271" r:id="rId14"/>
    <p:sldId id="273" r:id="rId15"/>
    <p:sldId id="274" r:id="rId16"/>
    <p:sldId id="276" r:id="rId17"/>
    <p:sldId id="277" r:id="rId18"/>
    <p:sldId id="275" r:id="rId19"/>
    <p:sldId id="285" r:id="rId20"/>
    <p:sldId id="265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AA3C0-94AD-4C54-BD2A-A2A0EDF5FA1D}" v="1240" dt="2023-06-01T06:34:56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Krause" userId="ebb23d67-7b53-4c74-aca0-173bdabb768e" providerId="ADAL" clId="{21BAA3C0-94AD-4C54-BD2A-A2A0EDF5FA1D}"/>
    <pc:docChg chg="undo redo custSel addSld delSld modSld sldOrd">
      <pc:chgData name="Ryan Krause" userId="ebb23d67-7b53-4c74-aca0-173bdabb768e" providerId="ADAL" clId="{21BAA3C0-94AD-4C54-BD2A-A2A0EDF5FA1D}" dt="2023-06-01T21:34:00.321" v="18001" actId="478"/>
      <pc:docMkLst>
        <pc:docMk/>
      </pc:docMkLst>
      <pc:sldChg chg="modSp mod">
        <pc:chgData name="Ryan Krause" userId="ebb23d67-7b53-4c74-aca0-173bdabb768e" providerId="ADAL" clId="{21BAA3C0-94AD-4C54-BD2A-A2A0EDF5FA1D}" dt="2023-06-01T21:21:00.635" v="17995" actId="20577"/>
        <pc:sldMkLst>
          <pc:docMk/>
          <pc:sldMk cId="1487700712" sldId="256"/>
        </pc:sldMkLst>
        <pc:spChg chg="mod">
          <ac:chgData name="Ryan Krause" userId="ebb23d67-7b53-4c74-aca0-173bdabb768e" providerId="ADAL" clId="{21BAA3C0-94AD-4C54-BD2A-A2A0EDF5FA1D}" dt="2023-06-01T03:10:06.810" v="13855" actId="20577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Ryan Krause" userId="ebb23d67-7b53-4c74-aca0-173bdabb768e" providerId="ADAL" clId="{21BAA3C0-94AD-4C54-BD2A-A2A0EDF5FA1D}" dt="2023-06-01T21:21:00.635" v="17995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addSp delSp modSp mod ord modClrScheme chgLayout">
        <pc:chgData name="Ryan Krause" userId="ebb23d67-7b53-4c74-aca0-173bdabb768e" providerId="ADAL" clId="{21BAA3C0-94AD-4C54-BD2A-A2A0EDF5FA1D}" dt="2023-06-01T18:35:27.263" v="17933" actId="20577"/>
        <pc:sldMkLst>
          <pc:docMk/>
          <pc:sldMk cId="497607547" sldId="258"/>
        </pc:sldMkLst>
        <pc:spChg chg="mod">
          <ac:chgData name="Ryan Krause" userId="ebb23d67-7b53-4c74-aca0-173bdabb768e" providerId="ADAL" clId="{21BAA3C0-94AD-4C54-BD2A-A2A0EDF5FA1D}" dt="2023-06-01T18:35:27.263" v="17933" actId="20577"/>
          <ac:spMkLst>
            <pc:docMk/>
            <pc:sldMk cId="497607547" sldId="258"/>
            <ac:spMk id="2" creationId="{921633EB-7DCB-4DDC-80AF-C885A3EE1245}"/>
          </ac:spMkLst>
        </pc:spChg>
        <pc:spChg chg="add mod ord">
          <ac:chgData name="Ryan Krause" userId="ebb23d67-7b53-4c74-aca0-173bdabb768e" providerId="ADAL" clId="{21BAA3C0-94AD-4C54-BD2A-A2A0EDF5FA1D}" dt="2023-06-01T03:43:04.464" v="15013" actId="20577"/>
          <ac:spMkLst>
            <pc:docMk/>
            <pc:sldMk cId="497607547" sldId="258"/>
            <ac:spMk id="4" creationId="{4537F869-3B82-F626-A953-D0A76072B5B1}"/>
          </ac:spMkLst>
        </pc:spChg>
        <pc:spChg chg="add del mod">
          <ac:chgData name="Ryan Krause" userId="ebb23d67-7b53-4c74-aca0-173bdabb768e" providerId="ADAL" clId="{21BAA3C0-94AD-4C54-BD2A-A2A0EDF5FA1D}" dt="2023-05-29T16:04:59.148" v="1989" actId="931"/>
          <ac:spMkLst>
            <pc:docMk/>
            <pc:sldMk cId="497607547" sldId="258"/>
            <ac:spMk id="6" creationId="{A309D9EF-48B4-AE40-45C2-9C2524B2E4FC}"/>
          </ac:spMkLst>
        </pc:spChg>
        <pc:spChg chg="add del mod">
          <ac:chgData name="Ryan Krause" userId="ebb23d67-7b53-4c74-aca0-173bdabb768e" providerId="ADAL" clId="{21BAA3C0-94AD-4C54-BD2A-A2A0EDF5FA1D}" dt="2023-05-29T16:09:29.050" v="2312" actId="478"/>
          <ac:spMkLst>
            <pc:docMk/>
            <pc:sldMk cId="497607547" sldId="258"/>
            <ac:spMk id="10" creationId="{63008C52-78F1-76D1-60CD-9E96430F4E8E}"/>
          </ac:spMkLst>
        </pc:spChg>
        <pc:spChg chg="add mod">
          <ac:chgData name="Ryan Krause" userId="ebb23d67-7b53-4c74-aca0-173bdabb768e" providerId="ADAL" clId="{21BAA3C0-94AD-4C54-BD2A-A2A0EDF5FA1D}" dt="2023-06-01T03:43:11.777" v="15014" actId="14100"/>
          <ac:spMkLst>
            <pc:docMk/>
            <pc:sldMk cId="497607547" sldId="258"/>
            <ac:spMk id="12" creationId="{87CBFE33-876B-2167-1815-2872A7CD373F}"/>
          </ac:spMkLst>
        </pc:spChg>
        <pc:spChg chg="add del mod">
          <ac:chgData name="Ryan Krause" userId="ebb23d67-7b53-4c74-aca0-173bdabb768e" providerId="ADAL" clId="{21BAA3C0-94AD-4C54-BD2A-A2A0EDF5FA1D}" dt="2023-05-29T16:05:17.344" v="1993" actId="26606"/>
          <ac:spMkLst>
            <pc:docMk/>
            <pc:sldMk cId="497607547" sldId="258"/>
            <ac:spMk id="13" creationId="{70BB0C43-A27A-752D-06FC-9FD88F598789}"/>
          </ac:spMkLst>
        </pc:spChg>
        <pc:spChg chg="add del mod">
          <ac:chgData name="Ryan Krause" userId="ebb23d67-7b53-4c74-aca0-173bdabb768e" providerId="ADAL" clId="{21BAA3C0-94AD-4C54-BD2A-A2A0EDF5FA1D}" dt="2023-05-29T16:05:17.344" v="1993" actId="26606"/>
          <ac:spMkLst>
            <pc:docMk/>
            <pc:sldMk cId="497607547" sldId="258"/>
            <ac:spMk id="15" creationId="{62E8D1FF-976D-9B6D-8AFE-7BD16C7257F7}"/>
          </ac:spMkLst>
        </pc:spChg>
        <pc:picChg chg="add mod">
          <ac:chgData name="Ryan Krause" userId="ebb23d67-7b53-4c74-aca0-173bdabb768e" providerId="ADAL" clId="{21BAA3C0-94AD-4C54-BD2A-A2A0EDF5FA1D}" dt="2023-05-29T16:07:14.805" v="2176" actId="1036"/>
          <ac:picMkLst>
            <pc:docMk/>
            <pc:sldMk cId="497607547" sldId="258"/>
            <ac:picMk id="8" creationId="{96835A76-EFB3-0B06-5404-00DCBEB80ED1}"/>
          </ac:picMkLst>
        </pc:picChg>
        <pc:picChg chg="del">
          <ac:chgData name="Ryan Krause" userId="ebb23d67-7b53-4c74-aca0-173bdabb768e" providerId="ADAL" clId="{21BAA3C0-94AD-4C54-BD2A-A2A0EDF5FA1D}" dt="2023-05-29T15:59:52.820" v="1721" actId="478"/>
          <ac:picMkLst>
            <pc:docMk/>
            <pc:sldMk cId="497607547" sldId="258"/>
            <ac:picMk id="11" creationId="{47D9BE16-119C-43B2-9AE6-18C4A150C0EF}"/>
          </ac:picMkLst>
        </pc:picChg>
        <pc:picChg chg="del">
          <ac:chgData name="Ryan Krause" userId="ebb23d67-7b53-4c74-aca0-173bdabb768e" providerId="ADAL" clId="{21BAA3C0-94AD-4C54-BD2A-A2A0EDF5FA1D}" dt="2023-05-29T16:02:26.107" v="1980" actId="478"/>
          <ac:picMkLst>
            <pc:docMk/>
            <pc:sldMk cId="497607547" sldId="258"/>
            <ac:picMk id="18" creationId="{BFEA8EC1-23A4-4843-A9C3-AE771D73392A}"/>
          </ac:picMkLst>
        </pc:picChg>
      </pc:sldChg>
      <pc:sldChg chg="del ord">
        <pc:chgData name="Ryan Krause" userId="ebb23d67-7b53-4c74-aca0-173bdabb768e" providerId="ADAL" clId="{21BAA3C0-94AD-4C54-BD2A-A2A0EDF5FA1D}" dt="2023-06-01T03:09:51.105" v="13845" actId="47"/>
        <pc:sldMkLst>
          <pc:docMk/>
          <pc:sldMk cId="4209322005" sldId="259"/>
        </pc:sldMkLst>
      </pc:sldChg>
      <pc:sldChg chg="modSp mod">
        <pc:chgData name="Ryan Krause" userId="ebb23d67-7b53-4c74-aca0-173bdabb768e" providerId="ADAL" clId="{21BAA3C0-94AD-4C54-BD2A-A2A0EDF5FA1D}" dt="2023-05-29T18:15:47.298" v="8330" actId="20577"/>
        <pc:sldMkLst>
          <pc:docMk/>
          <pc:sldMk cId="3501347425" sldId="260"/>
        </pc:sldMkLst>
        <pc:spChg chg="mod">
          <ac:chgData name="Ryan Krause" userId="ebb23d67-7b53-4c74-aca0-173bdabb768e" providerId="ADAL" clId="{21BAA3C0-94AD-4C54-BD2A-A2A0EDF5FA1D}" dt="2023-05-29T18:15:47.298" v="8330" actId="20577"/>
          <ac:spMkLst>
            <pc:docMk/>
            <pc:sldMk cId="3501347425" sldId="260"/>
            <ac:spMk id="3" creationId="{A9CB511D-EA45-4336-847C-1252667143B5}"/>
          </ac:spMkLst>
        </pc:spChg>
      </pc:sldChg>
      <pc:sldChg chg="del">
        <pc:chgData name="Ryan Krause" userId="ebb23d67-7b53-4c74-aca0-173bdabb768e" providerId="ADAL" clId="{21BAA3C0-94AD-4C54-BD2A-A2A0EDF5FA1D}" dt="2023-05-29T17:25:21.672" v="4723" actId="2696"/>
        <pc:sldMkLst>
          <pc:docMk/>
          <pc:sldMk cId="1703342593" sldId="261"/>
        </pc:sldMkLst>
      </pc:sldChg>
      <pc:sldChg chg="addSp delSp modSp mod">
        <pc:chgData name="Ryan Krause" userId="ebb23d67-7b53-4c74-aca0-173bdabb768e" providerId="ADAL" clId="{21BAA3C0-94AD-4C54-BD2A-A2A0EDF5FA1D}" dt="2023-05-29T15:56:21.976" v="1720" actId="1035"/>
        <pc:sldMkLst>
          <pc:docMk/>
          <pc:sldMk cId="2704967627" sldId="262"/>
        </pc:sldMkLst>
        <pc:spChg chg="mod">
          <ac:chgData name="Ryan Krause" userId="ebb23d67-7b53-4c74-aca0-173bdabb768e" providerId="ADAL" clId="{21BAA3C0-94AD-4C54-BD2A-A2A0EDF5FA1D}" dt="2023-05-29T15:55:46.034" v="1658" actId="27636"/>
          <ac:spMkLst>
            <pc:docMk/>
            <pc:sldMk cId="2704967627" sldId="262"/>
            <ac:spMk id="3" creationId="{A9CB511D-EA45-4336-847C-1252667143B5}"/>
          </ac:spMkLst>
        </pc:spChg>
        <pc:picChg chg="mod">
          <ac:chgData name="Ryan Krause" userId="ebb23d67-7b53-4c74-aca0-173bdabb768e" providerId="ADAL" clId="{21BAA3C0-94AD-4C54-BD2A-A2A0EDF5FA1D}" dt="2023-05-29T15:56:07.224" v="1677" actId="1035"/>
          <ac:picMkLst>
            <pc:docMk/>
            <pc:sldMk cId="2704967627" sldId="262"/>
            <ac:picMk id="1026" creationId="{8588A258-7EA2-EF35-DD75-06250AE9D984}"/>
          </ac:picMkLst>
        </pc:picChg>
        <pc:picChg chg="mod">
          <ac:chgData name="Ryan Krause" userId="ebb23d67-7b53-4c74-aca0-173bdabb768e" providerId="ADAL" clId="{21BAA3C0-94AD-4C54-BD2A-A2A0EDF5FA1D}" dt="2023-05-29T15:56:21.976" v="1720" actId="1035"/>
          <ac:picMkLst>
            <pc:docMk/>
            <pc:sldMk cId="2704967627" sldId="262"/>
            <ac:picMk id="1028" creationId="{98A77063-A8C5-1FC4-0042-61C02F321B09}"/>
          </ac:picMkLst>
        </pc:picChg>
        <pc:picChg chg="add del mod">
          <ac:chgData name="Ryan Krause" userId="ebb23d67-7b53-4c74-aca0-173bdabb768e" providerId="ADAL" clId="{21BAA3C0-94AD-4C54-BD2A-A2A0EDF5FA1D}" dt="2023-05-29T15:54:09.493" v="1637"/>
          <ac:picMkLst>
            <pc:docMk/>
            <pc:sldMk cId="2704967627" sldId="262"/>
            <ac:picMk id="1030" creationId="{48BCA7E7-D1A2-23E8-D5B3-CCAB745B59E6}"/>
          </ac:picMkLst>
        </pc:picChg>
        <pc:picChg chg="add mod">
          <ac:chgData name="Ryan Krause" userId="ebb23d67-7b53-4c74-aca0-173bdabb768e" providerId="ADAL" clId="{21BAA3C0-94AD-4C54-BD2A-A2A0EDF5FA1D}" dt="2023-05-29T15:56:18.040" v="1719" actId="1035"/>
          <ac:picMkLst>
            <pc:docMk/>
            <pc:sldMk cId="2704967627" sldId="262"/>
            <ac:picMk id="1032" creationId="{EB47F2C1-329C-8AB6-6678-AC55CB6D0A65}"/>
          </ac:picMkLst>
        </pc:picChg>
      </pc:sldChg>
      <pc:sldChg chg="modSp add mod ord">
        <pc:chgData name="Ryan Krause" userId="ebb23d67-7b53-4c74-aca0-173bdabb768e" providerId="ADAL" clId="{21BAA3C0-94AD-4C54-BD2A-A2A0EDF5FA1D}" dt="2023-06-01T06:34:56.626" v="17898" actId="20577"/>
        <pc:sldMkLst>
          <pc:docMk/>
          <pc:sldMk cId="2077602812" sldId="263"/>
        </pc:sldMkLst>
        <pc:spChg chg="mod">
          <ac:chgData name="Ryan Krause" userId="ebb23d67-7b53-4c74-aca0-173bdabb768e" providerId="ADAL" clId="{21BAA3C0-94AD-4C54-BD2A-A2A0EDF5FA1D}" dt="2023-05-27T23:34:43.976" v="38" actId="20577"/>
          <ac:spMkLst>
            <pc:docMk/>
            <pc:sldMk cId="2077602812" sldId="263"/>
            <ac:spMk id="2" creationId="{7F2616EE-270D-4F4C-BA1F-2708D387B800}"/>
          </ac:spMkLst>
        </pc:spChg>
        <pc:graphicFrameChg chg="mod">
          <ac:chgData name="Ryan Krause" userId="ebb23d67-7b53-4c74-aca0-173bdabb768e" providerId="ADAL" clId="{21BAA3C0-94AD-4C54-BD2A-A2A0EDF5FA1D}" dt="2023-06-01T06:34:56.626" v="17898" actId="20577"/>
          <ac:graphicFrameMkLst>
            <pc:docMk/>
            <pc:sldMk cId="2077602812" sldId="263"/>
            <ac:graphicFrameMk id="6" creationId="{BF629521-FFD2-45DA-9D1D-A5F09BD5A2D9}"/>
          </ac:graphicFrameMkLst>
        </pc:graphicFrameChg>
      </pc:sldChg>
      <pc:sldChg chg="modSp add mod ord">
        <pc:chgData name="Ryan Krause" userId="ebb23d67-7b53-4c74-aca0-173bdabb768e" providerId="ADAL" clId="{21BAA3C0-94AD-4C54-BD2A-A2A0EDF5FA1D}" dt="2023-05-29T21:21:16.190" v="9913" actId="20577"/>
        <pc:sldMkLst>
          <pc:docMk/>
          <pc:sldMk cId="3774972962" sldId="264"/>
        </pc:sldMkLst>
        <pc:spChg chg="mod">
          <ac:chgData name="Ryan Krause" userId="ebb23d67-7b53-4c74-aca0-173bdabb768e" providerId="ADAL" clId="{21BAA3C0-94AD-4C54-BD2A-A2A0EDF5FA1D}" dt="2023-05-29T17:25:45.647" v="4756" actId="20577"/>
          <ac:spMkLst>
            <pc:docMk/>
            <pc:sldMk cId="3774972962" sldId="264"/>
            <ac:spMk id="2" creationId="{5B040558-A365-4CCE-92FA-5A48CD98F9C9}"/>
          </ac:spMkLst>
        </pc:spChg>
        <pc:graphicFrameChg chg="mod">
          <ac:chgData name="Ryan Krause" userId="ebb23d67-7b53-4c74-aca0-173bdabb768e" providerId="ADAL" clId="{21BAA3C0-94AD-4C54-BD2A-A2A0EDF5FA1D}" dt="2023-05-29T21:21:16.190" v="9913" actId="20577"/>
          <ac:graphicFrameMkLst>
            <pc:docMk/>
            <pc:sldMk cId="3774972962" sldId="264"/>
            <ac:graphicFrameMk id="4" creationId="{81E592E1-99DF-4294-A2E9-EF46299BD3F4}"/>
          </ac:graphicFrameMkLst>
        </pc:graphicFrameChg>
      </pc:sldChg>
      <pc:sldChg chg="addSp delSp modSp add mod delAnim modAnim">
        <pc:chgData name="Ryan Krause" userId="ebb23d67-7b53-4c74-aca0-173bdabb768e" providerId="ADAL" clId="{21BAA3C0-94AD-4C54-BD2A-A2A0EDF5FA1D}" dt="2023-06-01T21:33:57.258" v="18000" actId="478"/>
        <pc:sldMkLst>
          <pc:docMk/>
          <pc:sldMk cId="3676381153" sldId="265"/>
        </pc:sldMkLst>
        <pc:spChg chg="mod">
          <ac:chgData name="Ryan Krause" userId="ebb23d67-7b53-4c74-aca0-173bdabb768e" providerId="ADAL" clId="{21BAA3C0-94AD-4C54-BD2A-A2A0EDF5FA1D}" dt="2023-06-01T03:38:09.509" v="14986" actId="20577"/>
          <ac:spMkLst>
            <pc:docMk/>
            <pc:sldMk cId="3676381153" sldId="265"/>
            <ac:spMk id="2" creationId="{921633EB-7DCB-4DDC-80AF-C885A3EE1245}"/>
          </ac:spMkLst>
        </pc:spChg>
        <pc:spChg chg="add del mod">
          <ac:chgData name="Ryan Krause" userId="ebb23d67-7b53-4c74-aca0-173bdabb768e" providerId="ADAL" clId="{21BAA3C0-94AD-4C54-BD2A-A2A0EDF5FA1D}" dt="2023-06-01T03:36:34.010" v="14936"/>
          <ac:spMkLst>
            <pc:docMk/>
            <pc:sldMk cId="3676381153" sldId="265"/>
            <ac:spMk id="4" creationId="{0D71990D-2C3D-7DAC-EA45-7B9F2D74137B}"/>
          </ac:spMkLst>
        </pc:spChg>
        <pc:spChg chg="add del mod">
          <ac:chgData name="Ryan Krause" userId="ebb23d67-7b53-4c74-aca0-173bdabb768e" providerId="ADAL" clId="{21BAA3C0-94AD-4C54-BD2A-A2A0EDF5FA1D}" dt="2023-06-01T21:33:57.258" v="18000" actId="478"/>
          <ac:spMkLst>
            <pc:docMk/>
            <pc:sldMk cId="3676381153" sldId="265"/>
            <ac:spMk id="4" creationId="{70F6742F-0252-DED1-08AB-05E3C78513DB}"/>
          </ac:spMkLst>
        </pc:spChg>
        <pc:spChg chg="add del mod">
          <ac:chgData name="Ryan Krause" userId="ebb23d67-7b53-4c74-aca0-173bdabb768e" providerId="ADAL" clId="{21BAA3C0-94AD-4C54-BD2A-A2A0EDF5FA1D}" dt="2023-06-01T03:31:22.100" v="14861" actId="478"/>
          <ac:spMkLst>
            <pc:docMk/>
            <pc:sldMk cId="3676381153" sldId="265"/>
            <ac:spMk id="6" creationId="{433C46D0-AC33-3FA2-BC0E-79FED376D5B0}"/>
          </ac:spMkLst>
        </pc:spChg>
        <pc:picChg chg="add del mod">
          <ac:chgData name="Ryan Krause" userId="ebb23d67-7b53-4c74-aca0-173bdabb768e" providerId="ADAL" clId="{21BAA3C0-94AD-4C54-BD2A-A2A0EDF5FA1D}" dt="2023-06-01T21:33:51.829" v="17999" actId="478"/>
          <ac:picMkLst>
            <pc:docMk/>
            <pc:sldMk cId="3676381153" sldId="265"/>
            <ac:picMk id="7" creationId="{403F04BD-5B4F-2DFD-1403-55AFC1B00878}"/>
          </ac:picMkLst>
        </pc:picChg>
        <pc:picChg chg="del">
          <ac:chgData name="Ryan Krause" userId="ebb23d67-7b53-4c74-aca0-173bdabb768e" providerId="ADAL" clId="{21BAA3C0-94AD-4C54-BD2A-A2A0EDF5FA1D}" dt="2023-06-01T03:31:16.893" v="14859" actId="478"/>
          <ac:picMkLst>
            <pc:docMk/>
            <pc:sldMk cId="3676381153" sldId="265"/>
            <ac:picMk id="11" creationId="{47D9BE16-119C-43B2-9AE6-18C4A150C0EF}"/>
          </ac:picMkLst>
        </pc:picChg>
        <pc:picChg chg="del">
          <ac:chgData name="Ryan Krause" userId="ebb23d67-7b53-4c74-aca0-173bdabb768e" providerId="ADAL" clId="{21BAA3C0-94AD-4C54-BD2A-A2A0EDF5FA1D}" dt="2023-06-01T03:31:17.255" v="14860" actId="478"/>
          <ac:picMkLst>
            <pc:docMk/>
            <pc:sldMk cId="3676381153" sldId="265"/>
            <ac:picMk id="18" creationId="{BFEA8EC1-23A4-4843-A9C3-AE771D73392A}"/>
          </ac:picMkLst>
        </pc:picChg>
      </pc:sldChg>
      <pc:sldChg chg="addSp delSp modSp add mod ord">
        <pc:chgData name="Ryan Krause" userId="ebb23d67-7b53-4c74-aca0-173bdabb768e" providerId="ADAL" clId="{21BAA3C0-94AD-4C54-BD2A-A2A0EDF5FA1D}" dt="2023-06-01T18:35:36.671" v="17961" actId="20577"/>
        <pc:sldMkLst>
          <pc:docMk/>
          <pc:sldMk cId="276066732" sldId="266"/>
        </pc:sldMkLst>
        <pc:spChg chg="mod">
          <ac:chgData name="Ryan Krause" userId="ebb23d67-7b53-4c74-aca0-173bdabb768e" providerId="ADAL" clId="{21BAA3C0-94AD-4C54-BD2A-A2A0EDF5FA1D}" dt="2023-06-01T18:35:36.671" v="17961" actId="20577"/>
          <ac:spMkLst>
            <pc:docMk/>
            <pc:sldMk cId="276066732" sldId="266"/>
            <ac:spMk id="2" creationId="{0F87E73C-2B1A-4602-BFBE-CFE1E55D9B38}"/>
          </ac:spMkLst>
        </pc:spChg>
        <pc:spChg chg="mod">
          <ac:chgData name="Ryan Krause" userId="ebb23d67-7b53-4c74-aca0-173bdabb768e" providerId="ADAL" clId="{21BAA3C0-94AD-4C54-BD2A-A2A0EDF5FA1D}" dt="2023-06-01T03:43:45.240" v="15021" actId="20577"/>
          <ac:spMkLst>
            <pc:docMk/>
            <pc:sldMk cId="276066732" sldId="266"/>
            <ac:spMk id="3" creationId="{A9CB511D-EA45-4336-847C-1252667143B5}"/>
          </ac:spMkLst>
        </pc:spChg>
        <pc:spChg chg="add del">
          <ac:chgData name="Ryan Krause" userId="ebb23d67-7b53-4c74-aca0-173bdabb768e" providerId="ADAL" clId="{21BAA3C0-94AD-4C54-BD2A-A2A0EDF5FA1D}" dt="2023-05-29T16:43:27.440" v="2830"/>
          <ac:spMkLst>
            <pc:docMk/>
            <pc:sldMk cId="276066732" sldId="266"/>
            <ac:spMk id="5" creationId="{6D705BA6-CAB3-7114-FBAA-B7F883CA04B4}"/>
          </ac:spMkLst>
        </pc:spChg>
        <pc:spChg chg="add del">
          <ac:chgData name="Ryan Krause" userId="ebb23d67-7b53-4c74-aca0-173bdabb768e" providerId="ADAL" clId="{21BAA3C0-94AD-4C54-BD2A-A2A0EDF5FA1D}" dt="2023-05-29T16:43:45.724" v="2832"/>
          <ac:spMkLst>
            <pc:docMk/>
            <pc:sldMk cId="276066732" sldId="266"/>
            <ac:spMk id="6" creationId="{F6F9860B-FAB6-7158-0999-3A6F65C2958C}"/>
          </ac:spMkLst>
        </pc:spChg>
        <pc:picChg chg="del">
          <ac:chgData name="Ryan Krause" userId="ebb23d67-7b53-4c74-aca0-173bdabb768e" providerId="ADAL" clId="{21BAA3C0-94AD-4C54-BD2A-A2A0EDF5FA1D}" dt="2023-05-29T16:38:02.287" v="2674" actId="478"/>
          <ac:picMkLst>
            <pc:docMk/>
            <pc:sldMk cId="276066732" sldId="266"/>
            <ac:picMk id="4" creationId="{A0625A1A-D349-CF03-A990-E2B049264AB8}"/>
          </ac:picMkLst>
        </pc:picChg>
        <pc:picChg chg="del">
          <ac:chgData name="Ryan Krause" userId="ebb23d67-7b53-4c74-aca0-173bdabb768e" providerId="ADAL" clId="{21BAA3C0-94AD-4C54-BD2A-A2A0EDF5FA1D}" dt="2023-05-27T23:52:39.337" v="629" actId="478"/>
          <ac:picMkLst>
            <pc:docMk/>
            <pc:sldMk cId="276066732" sldId="266"/>
            <ac:picMk id="1026" creationId="{8588A258-7EA2-EF35-DD75-06250AE9D984}"/>
          </ac:picMkLst>
        </pc:picChg>
        <pc:picChg chg="del">
          <ac:chgData name="Ryan Krause" userId="ebb23d67-7b53-4c74-aca0-173bdabb768e" providerId="ADAL" clId="{21BAA3C0-94AD-4C54-BD2A-A2A0EDF5FA1D}" dt="2023-05-27T23:52:40.087" v="630" actId="478"/>
          <ac:picMkLst>
            <pc:docMk/>
            <pc:sldMk cId="276066732" sldId="266"/>
            <ac:picMk id="1028" creationId="{98A77063-A8C5-1FC4-0042-61C02F321B09}"/>
          </ac:picMkLst>
        </pc:picChg>
        <pc:picChg chg="add del mod">
          <ac:chgData name="Ryan Krause" userId="ebb23d67-7b53-4c74-aca0-173bdabb768e" providerId="ADAL" clId="{21BAA3C0-94AD-4C54-BD2A-A2A0EDF5FA1D}" dt="2023-05-29T16:41:01.555" v="2825" actId="478"/>
          <ac:picMkLst>
            <pc:docMk/>
            <pc:sldMk cId="276066732" sldId="266"/>
            <ac:picMk id="2050" creationId="{3E87C5C5-4547-5747-E1C8-176AE268920D}"/>
          </ac:picMkLst>
        </pc:picChg>
        <pc:picChg chg="add del mod">
          <ac:chgData name="Ryan Krause" userId="ebb23d67-7b53-4c74-aca0-173bdabb768e" providerId="ADAL" clId="{21BAA3C0-94AD-4C54-BD2A-A2A0EDF5FA1D}" dt="2023-05-29T16:42:13.436" v="2828" actId="478"/>
          <ac:picMkLst>
            <pc:docMk/>
            <pc:sldMk cId="276066732" sldId="266"/>
            <ac:picMk id="2052" creationId="{B8D10CE1-367C-D09B-C04B-C6904401F086}"/>
          </ac:picMkLst>
        </pc:picChg>
        <pc:picChg chg="add mod">
          <ac:chgData name="Ryan Krause" userId="ebb23d67-7b53-4c74-aca0-173bdabb768e" providerId="ADAL" clId="{21BAA3C0-94AD-4C54-BD2A-A2A0EDF5FA1D}" dt="2023-05-29T16:44:21.193" v="2847" actId="1036"/>
          <ac:picMkLst>
            <pc:docMk/>
            <pc:sldMk cId="276066732" sldId="266"/>
            <ac:picMk id="2058" creationId="{C36B1F5F-4713-63DB-CF55-E515C06A9D1E}"/>
          </ac:picMkLst>
        </pc:picChg>
      </pc:sldChg>
      <pc:sldChg chg="addSp delSp modSp add mod">
        <pc:chgData name="Ryan Krause" userId="ebb23d67-7b53-4c74-aca0-173bdabb768e" providerId="ADAL" clId="{21BAA3C0-94AD-4C54-BD2A-A2A0EDF5FA1D}" dt="2023-06-01T06:20:50.366" v="17553" actId="27636"/>
        <pc:sldMkLst>
          <pc:docMk/>
          <pc:sldMk cId="1580881863" sldId="267"/>
        </pc:sldMkLst>
        <pc:spChg chg="mod">
          <ac:chgData name="Ryan Krause" userId="ebb23d67-7b53-4c74-aca0-173bdabb768e" providerId="ADAL" clId="{21BAA3C0-94AD-4C54-BD2A-A2A0EDF5FA1D}" dt="2023-05-29T16:56:57.867" v="3129" actId="20577"/>
          <ac:spMkLst>
            <pc:docMk/>
            <pc:sldMk cId="1580881863" sldId="267"/>
            <ac:spMk id="2" creationId="{0F87E73C-2B1A-4602-BFBE-CFE1E55D9B38}"/>
          </ac:spMkLst>
        </pc:spChg>
        <pc:spChg chg="mod">
          <ac:chgData name="Ryan Krause" userId="ebb23d67-7b53-4c74-aca0-173bdabb768e" providerId="ADAL" clId="{21BAA3C0-94AD-4C54-BD2A-A2A0EDF5FA1D}" dt="2023-06-01T06:20:50.366" v="17553" actId="27636"/>
          <ac:spMkLst>
            <pc:docMk/>
            <pc:sldMk cId="1580881863" sldId="267"/>
            <ac:spMk id="3" creationId="{A9CB511D-EA45-4336-847C-1252667143B5}"/>
          </ac:spMkLst>
        </pc:spChg>
        <pc:spChg chg="add del">
          <ac:chgData name="Ryan Krause" userId="ebb23d67-7b53-4c74-aca0-173bdabb768e" providerId="ADAL" clId="{21BAA3C0-94AD-4C54-BD2A-A2A0EDF5FA1D}" dt="2023-05-29T17:01:49.304" v="3769"/>
          <ac:spMkLst>
            <pc:docMk/>
            <pc:sldMk cId="1580881863" sldId="267"/>
            <ac:spMk id="4" creationId="{27E5B476-84D9-BEEE-E52E-D6163BD2BE67}"/>
          </ac:spMkLst>
        </pc:spChg>
        <pc:picChg chg="del">
          <ac:chgData name="Ryan Krause" userId="ebb23d67-7b53-4c74-aca0-173bdabb768e" providerId="ADAL" clId="{21BAA3C0-94AD-4C54-BD2A-A2A0EDF5FA1D}" dt="2023-05-29T17:01:46.149" v="3767" actId="478"/>
          <ac:picMkLst>
            <pc:docMk/>
            <pc:sldMk cId="1580881863" sldId="267"/>
            <ac:picMk id="2058" creationId="{C36B1F5F-4713-63DB-CF55-E515C06A9D1E}"/>
          </ac:picMkLst>
        </pc:picChg>
        <pc:picChg chg="add mod">
          <ac:chgData name="Ryan Krause" userId="ebb23d67-7b53-4c74-aca0-173bdabb768e" providerId="ADAL" clId="{21BAA3C0-94AD-4C54-BD2A-A2A0EDF5FA1D}" dt="2023-05-29T17:10:19.358" v="4235" actId="1076"/>
          <ac:picMkLst>
            <pc:docMk/>
            <pc:sldMk cId="1580881863" sldId="267"/>
            <ac:picMk id="3076" creationId="{98F88BD6-84FA-18A5-F6BD-900F0205E2C3}"/>
          </ac:picMkLst>
        </pc:picChg>
        <pc:picChg chg="add mod">
          <ac:chgData name="Ryan Krause" userId="ebb23d67-7b53-4c74-aca0-173bdabb768e" providerId="ADAL" clId="{21BAA3C0-94AD-4C54-BD2A-A2A0EDF5FA1D}" dt="2023-05-29T17:10:10.337" v="4234" actId="1076"/>
          <ac:picMkLst>
            <pc:docMk/>
            <pc:sldMk cId="1580881863" sldId="267"/>
            <ac:picMk id="3078" creationId="{F489051A-B830-7A33-742C-9328FB26BF6B}"/>
          </ac:picMkLst>
        </pc:picChg>
        <pc:picChg chg="add mod">
          <ac:chgData name="Ryan Krause" userId="ebb23d67-7b53-4c74-aca0-173bdabb768e" providerId="ADAL" clId="{21BAA3C0-94AD-4C54-BD2A-A2A0EDF5FA1D}" dt="2023-05-29T17:10:05.135" v="4233" actId="1076"/>
          <ac:picMkLst>
            <pc:docMk/>
            <pc:sldMk cId="1580881863" sldId="267"/>
            <ac:picMk id="3080" creationId="{DEB1EE67-8699-6830-B1D2-4B5F25446479}"/>
          </ac:picMkLst>
        </pc:picChg>
      </pc:sldChg>
      <pc:sldChg chg="modSp add del mod ord">
        <pc:chgData name="Ryan Krause" userId="ebb23d67-7b53-4c74-aca0-173bdabb768e" providerId="ADAL" clId="{21BAA3C0-94AD-4C54-BD2A-A2A0EDF5FA1D}" dt="2023-05-29T21:11:48.295" v="8935" actId="2696"/>
        <pc:sldMkLst>
          <pc:docMk/>
          <pc:sldMk cId="1281545835" sldId="268"/>
        </pc:sldMkLst>
        <pc:spChg chg="mod">
          <ac:chgData name="Ryan Krause" userId="ebb23d67-7b53-4c74-aca0-173bdabb768e" providerId="ADAL" clId="{21BAA3C0-94AD-4C54-BD2A-A2A0EDF5FA1D}" dt="2023-05-29T17:17:19.165" v="4315" actId="20577"/>
          <ac:spMkLst>
            <pc:docMk/>
            <pc:sldMk cId="1281545835" sldId="268"/>
            <ac:spMk id="2" creationId="{7F2616EE-270D-4F4C-BA1F-2708D387B800}"/>
          </ac:spMkLst>
        </pc:spChg>
        <pc:graphicFrameChg chg="mod">
          <ac:chgData name="Ryan Krause" userId="ebb23d67-7b53-4c74-aca0-173bdabb768e" providerId="ADAL" clId="{21BAA3C0-94AD-4C54-BD2A-A2A0EDF5FA1D}" dt="2023-05-29T18:07:30.049" v="7562" actId="20577"/>
          <ac:graphicFrameMkLst>
            <pc:docMk/>
            <pc:sldMk cId="1281545835" sldId="268"/>
            <ac:graphicFrameMk id="6" creationId="{BF629521-FFD2-45DA-9D1D-A5F09BD5A2D9}"/>
          </ac:graphicFrameMkLst>
        </pc:graphicFrameChg>
      </pc:sldChg>
      <pc:sldChg chg="add del">
        <pc:chgData name="Ryan Krause" userId="ebb23d67-7b53-4c74-aca0-173bdabb768e" providerId="ADAL" clId="{21BAA3C0-94AD-4C54-BD2A-A2A0EDF5FA1D}" dt="2023-05-29T17:16:00.422" v="4240" actId="47"/>
        <pc:sldMkLst>
          <pc:docMk/>
          <pc:sldMk cId="4149935570" sldId="268"/>
        </pc:sldMkLst>
      </pc:sldChg>
      <pc:sldChg chg="modSp add del mod">
        <pc:chgData name="Ryan Krause" userId="ebb23d67-7b53-4c74-aca0-173bdabb768e" providerId="ADAL" clId="{21BAA3C0-94AD-4C54-BD2A-A2A0EDF5FA1D}" dt="2023-05-29T21:25:06.591" v="10457" actId="47"/>
        <pc:sldMkLst>
          <pc:docMk/>
          <pc:sldMk cId="2112549943" sldId="269"/>
        </pc:sldMkLst>
        <pc:spChg chg="mod">
          <ac:chgData name="Ryan Krause" userId="ebb23d67-7b53-4c74-aca0-173bdabb768e" providerId="ADAL" clId="{21BAA3C0-94AD-4C54-BD2A-A2A0EDF5FA1D}" dt="2023-05-29T17:18:35.519" v="4428" actId="20577"/>
          <ac:spMkLst>
            <pc:docMk/>
            <pc:sldMk cId="2112549943" sldId="269"/>
            <ac:spMk id="2" creationId="{7F2616EE-270D-4F4C-BA1F-2708D387B800}"/>
          </ac:spMkLst>
        </pc:spChg>
        <pc:graphicFrameChg chg="mod">
          <ac:chgData name="Ryan Krause" userId="ebb23d67-7b53-4c74-aca0-173bdabb768e" providerId="ADAL" clId="{21BAA3C0-94AD-4C54-BD2A-A2A0EDF5FA1D}" dt="2023-05-29T17:22:55.488" v="4722" actId="20577"/>
          <ac:graphicFrameMkLst>
            <pc:docMk/>
            <pc:sldMk cId="2112549943" sldId="269"/>
            <ac:graphicFrameMk id="6" creationId="{BF629521-FFD2-45DA-9D1D-A5F09BD5A2D9}"/>
          </ac:graphicFrameMkLst>
        </pc:graphicFrameChg>
      </pc:sldChg>
      <pc:sldChg chg="add del">
        <pc:chgData name="Ryan Krause" userId="ebb23d67-7b53-4c74-aca0-173bdabb768e" providerId="ADAL" clId="{21BAA3C0-94AD-4C54-BD2A-A2A0EDF5FA1D}" dt="2023-05-29T17:16:01.855" v="4241" actId="47"/>
        <pc:sldMkLst>
          <pc:docMk/>
          <pc:sldMk cId="2642781377" sldId="269"/>
        </pc:sldMkLst>
      </pc:sldChg>
      <pc:sldChg chg="modSp add del mod">
        <pc:chgData name="Ryan Krause" userId="ebb23d67-7b53-4c74-aca0-173bdabb768e" providerId="ADAL" clId="{21BAA3C0-94AD-4C54-BD2A-A2A0EDF5FA1D}" dt="2023-05-29T17:16:31.152" v="4262" actId="47"/>
        <pc:sldMkLst>
          <pc:docMk/>
          <pc:sldMk cId="330376560" sldId="270"/>
        </pc:sldMkLst>
        <pc:spChg chg="mod">
          <ac:chgData name="Ryan Krause" userId="ebb23d67-7b53-4c74-aca0-173bdabb768e" providerId="ADAL" clId="{21BAA3C0-94AD-4C54-BD2A-A2A0EDF5FA1D}" dt="2023-05-29T17:16:27.538" v="4260" actId="20577"/>
          <ac:spMkLst>
            <pc:docMk/>
            <pc:sldMk cId="330376560" sldId="270"/>
            <ac:spMk id="2" creationId="{5B040558-A365-4CCE-92FA-5A48CD98F9C9}"/>
          </ac:spMkLst>
        </pc:spChg>
        <pc:graphicFrameChg chg="mod">
          <ac:chgData name="Ryan Krause" userId="ebb23d67-7b53-4c74-aca0-173bdabb768e" providerId="ADAL" clId="{21BAA3C0-94AD-4C54-BD2A-A2A0EDF5FA1D}" dt="2023-05-29T17:16:20.307" v="4259" actId="20577"/>
          <ac:graphicFrameMkLst>
            <pc:docMk/>
            <pc:sldMk cId="330376560" sldId="270"/>
            <ac:graphicFrameMk id="4" creationId="{81E592E1-99DF-4294-A2E9-EF46299BD3F4}"/>
          </ac:graphicFrameMkLst>
        </pc:graphicFrameChg>
      </pc:sldChg>
      <pc:sldChg chg="modSp add del mod">
        <pc:chgData name="Ryan Krause" userId="ebb23d67-7b53-4c74-aca0-173bdabb768e" providerId="ADAL" clId="{21BAA3C0-94AD-4C54-BD2A-A2A0EDF5FA1D}" dt="2023-06-01T03:08:47.922" v="13833" actId="47"/>
        <pc:sldMkLst>
          <pc:docMk/>
          <pc:sldMk cId="1040003510" sldId="270"/>
        </pc:sldMkLst>
        <pc:spChg chg="mod">
          <ac:chgData name="Ryan Krause" userId="ebb23d67-7b53-4c74-aca0-173bdabb768e" providerId="ADAL" clId="{21BAA3C0-94AD-4C54-BD2A-A2A0EDF5FA1D}" dt="2023-05-29T18:31:23.906" v="8907" actId="20577"/>
          <ac:spMkLst>
            <pc:docMk/>
            <pc:sldMk cId="1040003510" sldId="270"/>
            <ac:spMk id="2" creationId="{7F2616EE-270D-4F4C-BA1F-2708D387B800}"/>
          </ac:spMkLst>
        </pc:spChg>
        <pc:graphicFrameChg chg="mod">
          <ac:chgData name="Ryan Krause" userId="ebb23d67-7b53-4c74-aca0-173bdabb768e" providerId="ADAL" clId="{21BAA3C0-94AD-4C54-BD2A-A2A0EDF5FA1D}" dt="2023-05-29T18:31:51.691" v="8934" actId="20577"/>
          <ac:graphicFrameMkLst>
            <pc:docMk/>
            <pc:sldMk cId="1040003510" sldId="270"/>
            <ac:graphicFrameMk id="6" creationId="{BF629521-FFD2-45DA-9D1D-A5F09BD5A2D9}"/>
          </ac:graphicFrameMkLst>
        </pc:graphicFrameChg>
      </pc:sldChg>
      <pc:sldChg chg="addSp delSp modSp add mod ord">
        <pc:chgData name="Ryan Krause" userId="ebb23d67-7b53-4c74-aca0-173bdabb768e" providerId="ADAL" clId="{21BAA3C0-94AD-4C54-BD2A-A2A0EDF5FA1D}" dt="2023-06-01T04:56:28.626" v="16005" actId="20577"/>
        <pc:sldMkLst>
          <pc:docMk/>
          <pc:sldMk cId="1002568352" sldId="271"/>
        </pc:sldMkLst>
        <pc:spChg chg="mod">
          <ac:chgData name="Ryan Krause" userId="ebb23d67-7b53-4c74-aca0-173bdabb768e" providerId="ADAL" clId="{21BAA3C0-94AD-4C54-BD2A-A2A0EDF5FA1D}" dt="2023-06-01T04:55:32.719" v="15965" actId="20577"/>
          <ac:spMkLst>
            <pc:docMk/>
            <pc:sldMk cId="1002568352" sldId="271"/>
            <ac:spMk id="2" creationId="{921633EB-7DCB-4DDC-80AF-C885A3EE1245}"/>
          </ac:spMkLst>
        </pc:spChg>
        <pc:spChg chg="mod">
          <ac:chgData name="Ryan Krause" userId="ebb23d67-7b53-4c74-aca0-173bdabb768e" providerId="ADAL" clId="{21BAA3C0-94AD-4C54-BD2A-A2A0EDF5FA1D}" dt="2023-06-01T04:56:28.626" v="16005" actId="20577"/>
          <ac:spMkLst>
            <pc:docMk/>
            <pc:sldMk cId="1002568352" sldId="271"/>
            <ac:spMk id="4" creationId="{4537F869-3B82-F626-A953-D0A76072B5B1}"/>
          </ac:spMkLst>
        </pc:spChg>
        <pc:spChg chg="add del mod">
          <ac:chgData name="Ryan Krause" userId="ebb23d67-7b53-4c74-aca0-173bdabb768e" providerId="ADAL" clId="{21BAA3C0-94AD-4C54-BD2A-A2A0EDF5FA1D}" dt="2023-05-29T17:30:35.663" v="5334" actId="931"/>
          <ac:spMkLst>
            <pc:docMk/>
            <pc:sldMk cId="1002568352" sldId="271"/>
            <ac:spMk id="5" creationId="{52BDF568-5818-2850-E050-9EAB4ACBB0FF}"/>
          </ac:spMkLst>
        </pc:spChg>
        <pc:spChg chg="add del">
          <ac:chgData name="Ryan Krause" userId="ebb23d67-7b53-4c74-aca0-173bdabb768e" providerId="ADAL" clId="{21BAA3C0-94AD-4C54-BD2A-A2A0EDF5FA1D}" dt="2023-06-01T04:52:46.837" v="15874"/>
          <ac:spMkLst>
            <pc:docMk/>
            <pc:sldMk cId="1002568352" sldId="271"/>
            <ac:spMk id="9" creationId="{75F004FF-4A01-025F-402F-E32BA368224D}"/>
          </ac:spMkLst>
        </pc:spChg>
        <pc:spChg chg="mod">
          <ac:chgData name="Ryan Krause" userId="ebb23d67-7b53-4c74-aca0-173bdabb768e" providerId="ADAL" clId="{21BAA3C0-94AD-4C54-BD2A-A2A0EDF5FA1D}" dt="2023-06-01T04:55:35.104" v="15966" actId="20577"/>
          <ac:spMkLst>
            <pc:docMk/>
            <pc:sldMk cId="1002568352" sldId="271"/>
            <ac:spMk id="12" creationId="{87CBFE33-876B-2167-1815-2872A7CD373F}"/>
          </ac:spMkLst>
        </pc:spChg>
        <pc:picChg chg="add mod">
          <ac:chgData name="Ryan Krause" userId="ebb23d67-7b53-4c74-aca0-173bdabb768e" providerId="ADAL" clId="{21BAA3C0-94AD-4C54-BD2A-A2A0EDF5FA1D}" dt="2023-05-29T17:31:22.648" v="5345" actId="1076"/>
          <ac:picMkLst>
            <pc:docMk/>
            <pc:sldMk cId="1002568352" sldId="271"/>
            <ac:picMk id="7" creationId="{38C336C2-6B52-4392-45BE-21FD20F9D7E6}"/>
          </ac:picMkLst>
        </pc:picChg>
        <pc:picChg chg="del">
          <ac:chgData name="Ryan Krause" userId="ebb23d67-7b53-4c74-aca0-173bdabb768e" providerId="ADAL" clId="{21BAA3C0-94AD-4C54-BD2A-A2A0EDF5FA1D}" dt="2023-05-29T17:30:00.944" v="5333" actId="478"/>
          <ac:picMkLst>
            <pc:docMk/>
            <pc:sldMk cId="1002568352" sldId="271"/>
            <ac:picMk id="8" creationId="{96835A76-EFB3-0B06-5404-00DCBEB80ED1}"/>
          </ac:picMkLst>
        </pc:picChg>
      </pc:sldChg>
      <pc:sldChg chg="add del">
        <pc:chgData name="Ryan Krause" userId="ebb23d67-7b53-4c74-aca0-173bdabb768e" providerId="ADAL" clId="{21BAA3C0-94AD-4C54-BD2A-A2A0EDF5FA1D}" dt="2023-05-29T17:16:29.688" v="4261" actId="47"/>
        <pc:sldMkLst>
          <pc:docMk/>
          <pc:sldMk cId="2206750840" sldId="271"/>
        </pc:sldMkLst>
      </pc:sldChg>
      <pc:sldChg chg="addSp delSp modSp add del mod">
        <pc:chgData name="Ryan Krause" userId="ebb23d67-7b53-4c74-aca0-173bdabb768e" providerId="ADAL" clId="{21BAA3C0-94AD-4C54-BD2A-A2A0EDF5FA1D}" dt="2023-06-01T04:56:14.564" v="15968" actId="2696"/>
        <pc:sldMkLst>
          <pc:docMk/>
          <pc:sldMk cId="143862454" sldId="272"/>
        </pc:sldMkLst>
        <pc:spChg chg="mod">
          <ac:chgData name="Ryan Krause" userId="ebb23d67-7b53-4c74-aca0-173bdabb768e" providerId="ADAL" clId="{21BAA3C0-94AD-4C54-BD2A-A2A0EDF5FA1D}" dt="2023-05-29T21:12:04.986" v="8973" actId="20577"/>
          <ac:spMkLst>
            <pc:docMk/>
            <pc:sldMk cId="143862454" sldId="272"/>
            <ac:spMk id="2" creationId="{921633EB-7DCB-4DDC-80AF-C885A3EE1245}"/>
          </ac:spMkLst>
        </pc:spChg>
        <pc:spChg chg="mod">
          <ac:chgData name="Ryan Krause" userId="ebb23d67-7b53-4c74-aca0-173bdabb768e" providerId="ADAL" clId="{21BAA3C0-94AD-4C54-BD2A-A2A0EDF5FA1D}" dt="2023-05-29T17:40:48.157" v="6393" actId="20577"/>
          <ac:spMkLst>
            <pc:docMk/>
            <pc:sldMk cId="143862454" sldId="272"/>
            <ac:spMk id="4" creationId="{4537F869-3B82-F626-A953-D0A76072B5B1}"/>
          </ac:spMkLst>
        </pc:spChg>
        <pc:spChg chg="add del mod">
          <ac:chgData name="Ryan Krause" userId="ebb23d67-7b53-4c74-aca0-173bdabb768e" providerId="ADAL" clId="{21BAA3C0-94AD-4C54-BD2A-A2A0EDF5FA1D}" dt="2023-05-29T17:43:07.749" v="6397" actId="931"/>
          <ac:spMkLst>
            <pc:docMk/>
            <pc:sldMk cId="143862454" sldId="272"/>
            <ac:spMk id="5" creationId="{E0FFDC1A-530F-107E-96A6-D867A68A51A6}"/>
          </ac:spMkLst>
        </pc:spChg>
        <pc:spChg chg="mod">
          <ac:chgData name="Ryan Krause" userId="ebb23d67-7b53-4c74-aca0-173bdabb768e" providerId="ADAL" clId="{21BAA3C0-94AD-4C54-BD2A-A2A0EDF5FA1D}" dt="2023-06-01T03:56:40.415" v="15748" actId="14100"/>
          <ac:spMkLst>
            <pc:docMk/>
            <pc:sldMk cId="143862454" sldId="272"/>
            <ac:spMk id="12" creationId="{87CBFE33-876B-2167-1815-2872A7CD373F}"/>
          </ac:spMkLst>
        </pc:spChg>
        <pc:picChg chg="del">
          <ac:chgData name="Ryan Krause" userId="ebb23d67-7b53-4c74-aca0-173bdabb768e" providerId="ADAL" clId="{21BAA3C0-94AD-4C54-BD2A-A2A0EDF5FA1D}" dt="2023-05-29T17:42:49.316" v="6394" actId="478"/>
          <ac:picMkLst>
            <pc:docMk/>
            <pc:sldMk cId="143862454" sldId="272"/>
            <ac:picMk id="7" creationId="{38C336C2-6B52-4392-45BE-21FD20F9D7E6}"/>
          </ac:picMkLst>
        </pc:picChg>
        <pc:picChg chg="add mod">
          <ac:chgData name="Ryan Krause" userId="ebb23d67-7b53-4c74-aca0-173bdabb768e" providerId="ADAL" clId="{21BAA3C0-94AD-4C54-BD2A-A2A0EDF5FA1D}" dt="2023-05-29T17:43:33.915" v="6415" actId="1037"/>
          <ac:picMkLst>
            <pc:docMk/>
            <pc:sldMk cId="143862454" sldId="272"/>
            <ac:picMk id="8" creationId="{64DEAF89-9C95-5C2F-662D-FCC4E4497A0F}"/>
          </ac:picMkLst>
        </pc:picChg>
        <pc:picChg chg="add del">
          <ac:chgData name="Ryan Krause" userId="ebb23d67-7b53-4c74-aca0-173bdabb768e" providerId="ADAL" clId="{21BAA3C0-94AD-4C54-BD2A-A2A0EDF5FA1D}" dt="2023-05-29T17:42:53.162" v="6396"/>
          <ac:picMkLst>
            <pc:docMk/>
            <pc:sldMk cId="143862454" sldId="272"/>
            <ac:picMk id="4098" creationId="{B42BE1DC-445E-A50A-4D38-E022B45FA3C0}"/>
          </ac:picMkLst>
        </pc:picChg>
      </pc:sldChg>
      <pc:sldChg chg="addSp delSp modSp add mod">
        <pc:chgData name="Ryan Krause" userId="ebb23d67-7b53-4c74-aca0-173bdabb768e" providerId="ADAL" clId="{21BAA3C0-94AD-4C54-BD2A-A2A0EDF5FA1D}" dt="2023-06-01T05:04:33.506" v="16363" actId="27636"/>
        <pc:sldMkLst>
          <pc:docMk/>
          <pc:sldMk cId="748694772" sldId="273"/>
        </pc:sldMkLst>
        <pc:spChg chg="mod">
          <ac:chgData name="Ryan Krause" userId="ebb23d67-7b53-4c74-aca0-173bdabb768e" providerId="ADAL" clId="{21BAA3C0-94AD-4C54-BD2A-A2A0EDF5FA1D}" dt="2023-05-29T21:12:12.629" v="8993" actId="20577"/>
          <ac:spMkLst>
            <pc:docMk/>
            <pc:sldMk cId="748694772" sldId="273"/>
            <ac:spMk id="2" creationId="{921633EB-7DCB-4DDC-80AF-C885A3EE1245}"/>
          </ac:spMkLst>
        </pc:spChg>
        <pc:spChg chg="mod">
          <ac:chgData name="Ryan Krause" userId="ebb23d67-7b53-4c74-aca0-173bdabb768e" providerId="ADAL" clId="{21BAA3C0-94AD-4C54-BD2A-A2A0EDF5FA1D}" dt="2023-06-01T05:04:33.506" v="16363" actId="27636"/>
          <ac:spMkLst>
            <pc:docMk/>
            <pc:sldMk cId="748694772" sldId="273"/>
            <ac:spMk id="4" creationId="{4537F869-3B82-F626-A953-D0A76072B5B1}"/>
          </ac:spMkLst>
        </pc:spChg>
        <pc:spChg chg="add del mod">
          <ac:chgData name="Ryan Krause" userId="ebb23d67-7b53-4c74-aca0-173bdabb768e" providerId="ADAL" clId="{21BAA3C0-94AD-4C54-BD2A-A2A0EDF5FA1D}" dt="2023-05-29T17:49:13.226" v="7026" actId="931"/>
          <ac:spMkLst>
            <pc:docMk/>
            <pc:sldMk cId="748694772" sldId="273"/>
            <ac:spMk id="5" creationId="{2D456A28-AB1F-08CA-C43D-7B2B06D1463E}"/>
          </ac:spMkLst>
        </pc:spChg>
        <pc:spChg chg="mod">
          <ac:chgData name="Ryan Krause" userId="ebb23d67-7b53-4c74-aca0-173bdabb768e" providerId="ADAL" clId="{21BAA3C0-94AD-4C54-BD2A-A2A0EDF5FA1D}" dt="2023-06-01T03:41:59.486" v="14995" actId="14100"/>
          <ac:spMkLst>
            <pc:docMk/>
            <pc:sldMk cId="748694772" sldId="273"/>
            <ac:spMk id="12" creationId="{87CBFE33-876B-2167-1815-2872A7CD373F}"/>
          </ac:spMkLst>
        </pc:spChg>
        <pc:picChg chg="add mod">
          <ac:chgData name="Ryan Krause" userId="ebb23d67-7b53-4c74-aca0-173bdabb768e" providerId="ADAL" clId="{21BAA3C0-94AD-4C54-BD2A-A2A0EDF5FA1D}" dt="2023-05-29T17:49:21.283" v="7031" actId="1076"/>
          <ac:picMkLst>
            <pc:docMk/>
            <pc:sldMk cId="748694772" sldId="273"/>
            <ac:picMk id="7" creationId="{0588AB04-D037-8A9B-515E-2076811F7CD0}"/>
          </ac:picMkLst>
        </pc:picChg>
        <pc:picChg chg="del">
          <ac:chgData name="Ryan Krause" userId="ebb23d67-7b53-4c74-aca0-173bdabb768e" providerId="ADAL" clId="{21BAA3C0-94AD-4C54-BD2A-A2A0EDF5FA1D}" dt="2023-05-29T17:49:09.316" v="7025" actId="478"/>
          <ac:picMkLst>
            <pc:docMk/>
            <pc:sldMk cId="748694772" sldId="273"/>
            <ac:picMk id="8" creationId="{64DEAF89-9C95-5C2F-662D-FCC4E4497A0F}"/>
          </ac:picMkLst>
        </pc:picChg>
        <pc:picChg chg="add del">
          <ac:chgData name="Ryan Krause" userId="ebb23d67-7b53-4c74-aca0-173bdabb768e" providerId="ADAL" clId="{21BAA3C0-94AD-4C54-BD2A-A2A0EDF5FA1D}" dt="2023-05-29T17:46:25.346" v="6659"/>
          <ac:picMkLst>
            <pc:docMk/>
            <pc:sldMk cId="748694772" sldId="273"/>
            <ac:picMk id="5122" creationId="{79AC8C8D-C96D-F812-721A-29306BC9F50E}"/>
          </ac:picMkLst>
        </pc:picChg>
      </pc:sldChg>
      <pc:sldChg chg="addSp delSp modSp add mod">
        <pc:chgData name="Ryan Krause" userId="ebb23d67-7b53-4c74-aca0-173bdabb768e" providerId="ADAL" clId="{21BAA3C0-94AD-4C54-BD2A-A2A0EDF5FA1D}" dt="2023-06-01T05:01:07.356" v="16287" actId="20577"/>
        <pc:sldMkLst>
          <pc:docMk/>
          <pc:sldMk cId="837451929" sldId="274"/>
        </pc:sldMkLst>
        <pc:spChg chg="mod">
          <ac:chgData name="Ryan Krause" userId="ebb23d67-7b53-4c74-aca0-173bdabb768e" providerId="ADAL" clId="{21BAA3C0-94AD-4C54-BD2A-A2A0EDF5FA1D}" dt="2023-05-29T21:12:18.684" v="9013" actId="20577"/>
          <ac:spMkLst>
            <pc:docMk/>
            <pc:sldMk cId="837451929" sldId="274"/>
            <ac:spMk id="2" creationId="{921633EB-7DCB-4DDC-80AF-C885A3EE1245}"/>
          </ac:spMkLst>
        </pc:spChg>
        <pc:spChg chg="mod">
          <ac:chgData name="Ryan Krause" userId="ebb23d67-7b53-4c74-aca0-173bdabb768e" providerId="ADAL" clId="{21BAA3C0-94AD-4C54-BD2A-A2A0EDF5FA1D}" dt="2023-06-01T05:01:07.356" v="16287" actId="20577"/>
          <ac:spMkLst>
            <pc:docMk/>
            <pc:sldMk cId="837451929" sldId="274"/>
            <ac:spMk id="4" creationId="{4537F869-3B82-F626-A953-D0A76072B5B1}"/>
          </ac:spMkLst>
        </pc:spChg>
        <pc:spChg chg="add del mod">
          <ac:chgData name="Ryan Krause" userId="ebb23d67-7b53-4c74-aca0-173bdabb768e" providerId="ADAL" clId="{21BAA3C0-94AD-4C54-BD2A-A2A0EDF5FA1D}" dt="2023-05-29T18:12:02.331" v="8289" actId="931"/>
          <ac:spMkLst>
            <pc:docMk/>
            <pc:sldMk cId="837451929" sldId="274"/>
            <ac:spMk id="5" creationId="{E5C56F54-B0FF-25F9-1F32-96680BCEE2B2}"/>
          </ac:spMkLst>
        </pc:spChg>
        <pc:spChg chg="mod">
          <ac:chgData name="Ryan Krause" userId="ebb23d67-7b53-4c74-aca0-173bdabb768e" providerId="ADAL" clId="{21BAA3C0-94AD-4C54-BD2A-A2A0EDF5FA1D}" dt="2023-05-29T18:11:26.403" v="8287" actId="20577"/>
          <ac:spMkLst>
            <pc:docMk/>
            <pc:sldMk cId="837451929" sldId="274"/>
            <ac:spMk id="12" creationId="{87CBFE33-876B-2167-1815-2872A7CD373F}"/>
          </ac:spMkLst>
        </pc:spChg>
        <pc:picChg chg="del">
          <ac:chgData name="Ryan Krause" userId="ebb23d67-7b53-4c74-aca0-173bdabb768e" providerId="ADAL" clId="{21BAA3C0-94AD-4C54-BD2A-A2A0EDF5FA1D}" dt="2023-05-29T18:11:57.478" v="8288" actId="478"/>
          <ac:picMkLst>
            <pc:docMk/>
            <pc:sldMk cId="837451929" sldId="274"/>
            <ac:picMk id="7" creationId="{0588AB04-D037-8A9B-515E-2076811F7CD0}"/>
          </ac:picMkLst>
        </pc:picChg>
        <pc:picChg chg="add mod">
          <ac:chgData name="Ryan Krause" userId="ebb23d67-7b53-4c74-aca0-173bdabb768e" providerId="ADAL" clId="{21BAA3C0-94AD-4C54-BD2A-A2A0EDF5FA1D}" dt="2023-05-29T18:12:15.114" v="8298" actId="1037"/>
          <ac:picMkLst>
            <pc:docMk/>
            <pc:sldMk cId="837451929" sldId="274"/>
            <ac:picMk id="8" creationId="{C918696F-FA5D-98CC-30E3-61DEE3A0A533}"/>
          </ac:picMkLst>
        </pc:picChg>
      </pc:sldChg>
      <pc:sldChg chg="addSp delSp modSp add mod ord">
        <pc:chgData name="Ryan Krause" userId="ebb23d67-7b53-4c74-aca0-173bdabb768e" providerId="ADAL" clId="{21BAA3C0-94AD-4C54-BD2A-A2A0EDF5FA1D}" dt="2023-06-01T06:08:38.996" v="17551" actId="20577"/>
        <pc:sldMkLst>
          <pc:docMk/>
          <pc:sldMk cId="2082159694" sldId="275"/>
        </pc:sldMkLst>
        <pc:spChg chg="mod">
          <ac:chgData name="Ryan Krause" userId="ebb23d67-7b53-4c74-aca0-173bdabb768e" providerId="ADAL" clId="{21BAA3C0-94AD-4C54-BD2A-A2A0EDF5FA1D}" dt="2023-06-01T06:07:44.118" v="17476" actId="20577"/>
          <ac:spMkLst>
            <pc:docMk/>
            <pc:sldMk cId="2082159694" sldId="275"/>
            <ac:spMk id="2" creationId="{921633EB-7DCB-4DDC-80AF-C885A3EE1245}"/>
          </ac:spMkLst>
        </pc:spChg>
        <pc:spChg chg="mod">
          <ac:chgData name="Ryan Krause" userId="ebb23d67-7b53-4c74-aca0-173bdabb768e" providerId="ADAL" clId="{21BAA3C0-94AD-4C54-BD2A-A2A0EDF5FA1D}" dt="2023-06-01T06:08:38.996" v="17551" actId="20577"/>
          <ac:spMkLst>
            <pc:docMk/>
            <pc:sldMk cId="2082159694" sldId="275"/>
            <ac:spMk id="4" creationId="{4537F869-3B82-F626-A953-D0A76072B5B1}"/>
          </ac:spMkLst>
        </pc:spChg>
        <pc:spChg chg="add del mod">
          <ac:chgData name="Ryan Krause" userId="ebb23d67-7b53-4c74-aca0-173bdabb768e" providerId="ADAL" clId="{21BAA3C0-94AD-4C54-BD2A-A2A0EDF5FA1D}" dt="2023-05-29T18:29:37.242" v="8731" actId="931"/>
          <ac:spMkLst>
            <pc:docMk/>
            <pc:sldMk cId="2082159694" sldId="275"/>
            <ac:spMk id="5" creationId="{8898ABDB-1B56-470E-50AA-E41FB71DFCF9}"/>
          </ac:spMkLst>
        </pc:spChg>
        <pc:spChg chg="mod">
          <ac:chgData name="Ryan Krause" userId="ebb23d67-7b53-4c74-aca0-173bdabb768e" providerId="ADAL" clId="{21BAA3C0-94AD-4C54-BD2A-A2A0EDF5FA1D}" dt="2023-06-01T03:08:25.551" v="13832" actId="14100"/>
          <ac:spMkLst>
            <pc:docMk/>
            <pc:sldMk cId="2082159694" sldId="275"/>
            <ac:spMk id="12" creationId="{87CBFE33-876B-2167-1815-2872A7CD373F}"/>
          </ac:spMkLst>
        </pc:spChg>
        <pc:picChg chg="add mod">
          <ac:chgData name="Ryan Krause" userId="ebb23d67-7b53-4c74-aca0-173bdabb768e" providerId="ADAL" clId="{21BAA3C0-94AD-4C54-BD2A-A2A0EDF5FA1D}" dt="2023-05-29T18:30:32.640" v="8884" actId="1036"/>
          <ac:picMkLst>
            <pc:docMk/>
            <pc:sldMk cId="2082159694" sldId="275"/>
            <ac:picMk id="7" creationId="{663CD44C-62C1-A0A4-360C-282323DC22B6}"/>
          </ac:picMkLst>
        </pc:picChg>
        <pc:picChg chg="del">
          <ac:chgData name="Ryan Krause" userId="ebb23d67-7b53-4c74-aca0-173bdabb768e" providerId="ADAL" clId="{21BAA3C0-94AD-4C54-BD2A-A2A0EDF5FA1D}" dt="2023-05-29T18:29:33.351" v="8730" actId="478"/>
          <ac:picMkLst>
            <pc:docMk/>
            <pc:sldMk cId="2082159694" sldId="275"/>
            <ac:picMk id="8" creationId="{C918696F-FA5D-98CC-30E3-61DEE3A0A533}"/>
          </ac:picMkLst>
        </pc:picChg>
      </pc:sldChg>
      <pc:sldChg chg="modSp add mod">
        <pc:chgData name="Ryan Krause" userId="ebb23d67-7b53-4c74-aca0-173bdabb768e" providerId="ADAL" clId="{21BAA3C0-94AD-4C54-BD2A-A2A0EDF5FA1D}" dt="2023-06-01T05:00:37.371" v="16217" actId="20577"/>
        <pc:sldMkLst>
          <pc:docMk/>
          <pc:sldMk cId="2456082715" sldId="276"/>
        </pc:sldMkLst>
        <pc:spChg chg="mod">
          <ac:chgData name="Ryan Krause" userId="ebb23d67-7b53-4c74-aca0-173bdabb768e" providerId="ADAL" clId="{21BAA3C0-94AD-4C54-BD2A-A2A0EDF5FA1D}" dt="2023-05-29T21:12:51.332" v="9032" actId="20577"/>
          <ac:spMkLst>
            <pc:docMk/>
            <pc:sldMk cId="2456082715" sldId="276"/>
            <ac:spMk id="2" creationId="{921633EB-7DCB-4DDC-80AF-C885A3EE1245}"/>
          </ac:spMkLst>
        </pc:spChg>
        <pc:spChg chg="mod">
          <ac:chgData name="Ryan Krause" userId="ebb23d67-7b53-4c74-aca0-173bdabb768e" providerId="ADAL" clId="{21BAA3C0-94AD-4C54-BD2A-A2A0EDF5FA1D}" dt="2023-06-01T05:00:37.371" v="16217" actId="20577"/>
          <ac:spMkLst>
            <pc:docMk/>
            <pc:sldMk cId="2456082715" sldId="276"/>
            <ac:spMk id="4" creationId="{4537F869-3B82-F626-A953-D0A76072B5B1}"/>
          </ac:spMkLst>
        </pc:spChg>
        <pc:spChg chg="mod">
          <ac:chgData name="Ryan Krause" userId="ebb23d67-7b53-4c74-aca0-173bdabb768e" providerId="ADAL" clId="{21BAA3C0-94AD-4C54-BD2A-A2A0EDF5FA1D}" dt="2023-05-29T21:16:19.628" v="9492" actId="20577"/>
          <ac:spMkLst>
            <pc:docMk/>
            <pc:sldMk cId="2456082715" sldId="276"/>
            <ac:spMk id="12" creationId="{87CBFE33-876B-2167-1815-2872A7CD373F}"/>
          </ac:spMkLst>
        </pc:spChg>
      </pc:sldChg>
      <pc:sldChg chg="addSp delSp modSp add mod">
        <pc:chgData name="Ryan Krause" userId="ebb23d67-7b53-4c74-aca0-173bdabb768e" providerId="ADAL" clId="{21BAA3C0-94AD-4C54-BD2A-A2A0EDF5FA1D}" dt="2023-06-01T04:51:39.897" v="15849" actId="20577"/>
        <pc:sldMkLst>
          <pc:docMk/>
          <pc:sldMk cId="2189092011" sldId="277"/>
        </pc:sldMkLst>
        <pc:spChg chg="mod">
          <ac:chgData name="Ryan Krause" userId="ebb23d67-7b53-4c74-aca0-173bdabb768e" providerId="ADAL" clId="{21BAA3C0-94AD-4C54-BD2A-A2A0EDF5FA1D}" dt="2023-05-29T21:21:25.501" v="9929" actId="20577"/>
          <ac:spMkLst>
            <pc:docMk/>
            <pc:sldMk cId="2189092011" sldId="277"/>
            <ac:spMk id="2" creationId="{921633EB-7DCB-4DDC-80AF-C885A3EE1245}"/>
          </ac:spMkLst>
        </pc:spChg>
        <pc:spChg chg="mod">
          <ac:chgData name="Ryan Krause" userId="ebb23d67-7b53-4c74-aca0-173bdabb768e" providerId="ADAL" clId="{21BAA3C0-94AD-4C54-BD2A-A2A0EDF5FA1D}" dt="2023-06-01T04:51:39.897" v="15849" actId="20577"/>
          <ac:spMkLst>
            <pc:docMk/>
            <pc:sldMk cId="2189092011" sldId="277"/>
            <ac:spMk id="4" creationId="{4537F869-3B82-F626-A953-D0A76072B5B1}"/>
          </ac:spMkLst>
        </pc:spChg>
        <pc:spChg chg="add del mod">
          <ac:chgData name="Ryan Krause" userId="ebb23d67-7b53-4c74-aca0-173bdabb768e" providerId="ADAL" clId="{21BAA3C0-94AD-4C54-BD2A-A2A0EDF5FA1D}" dt="2023-06-01T03:58:41.001" v="15752" actId="931"/>
          <ac:spMkLst>
            <pc:docMk/>
            <pc:sldMk cId="2189092011" sldId="277"/>
            <ac:spMk id="5" creationId="{8B0392F1-219E-71E2-1B08-4E9CFF700785}"/>
          </ac:spMkLst>
        </pc:spChg>
        <pc:spChg chg="add del">
          <ac:chgData name="Ryan Krause" userId="ebb23d67-7b53-4c74-aca0-173bdabb768e" providerId="ADAL" clId="{21BAA3C0-94AD-4C54-BD2A-A2A0EDF5FA1D}" dt="2023-06-01T03:58:24.709" v="15751"/>
          <ac:spMkLst>
            <pc:docMk/>
            <pc:sldMk cId="2189092011" sldId="277"/>
            <ac:spMk id="6" creationId="{75A910A3-618D-8228-61EB-43564CF8634A}"/>
          </ac:spMkLst>
        </pc:spChg>
        <pc:spChg chg="mod">
          <ac:chgData name="Ryan Krause" userId="ebb23d67-7b53-4c74-aca0-173bdabb768e" providerId="ADAL" clId="{21BAA3C0-94AD-4C54-BD2A-A2A0EDF5FA1D}" dt="2023-06-01T03:59:01.501" v="15760" actId="14100"/>
          <ac:spMkLst>
            <pc:docMk/>
            <pc:sldMk cId="2189092011" sldId="277"/>
            <ac:spMk id="12" creationId="{87CBFE33-876B-2167-1815-2872A7CD373F}"/>
          </ac:spMkLst>
        </pc:spChg>
        <pc:picChg chg="del">
          <ac:chgData name="Ryan Krause" userId="ebb23d67-7b53-4c74-aca0-173bdabb768e" providerId="ADAL" clId="{21BAA3C0-94AD-4C54-BD2A-A2A0EDF5FA1D}" dt="2023-06-01T03:58:22.272" v="15749" actId="478"/>
          <ac:picMkLst>
            <pc:docMk/>
            <pc:sldMk cId="2189092011" sldId="277"/>
            <ac:picMk id="8" creationId="{C918696F-FA5D-98CC-30E3-61DEE3A0A533}"/>
          </ac:picMkLst>
        </pc:picChg>
        <pc:picChg chg="add mod">
          <ac:chgData name="Ryan Krause" userId="ebb23d67-7b53-4c74-aca0-173bdabb768e" providerId="ADAL" clId="{21BAA3C0-94AD-4C54-BD2A-A2A0EDF5FA1D}" dt="2023-06-01T03:58:54.659" v="15758" actId="1076"/>
          <ac:picMkLst>
            <pc:docMk/>
            <pc:sldMk cId="2189092011" sldId="277"/>
            <ac:picMk id="9" creationId="{6B449E96-DA08-F11C-9361-F0A6B075460B}"/>
          </ac:picMkLst>
        </pc:picChg>
      </pc:sldChg>
      <pc:sldChg chg="addSp delSp modSp add mod ord">
        <pc:chgData name="Ryan Krause" userId="ebb23d67-7b53-4c74-aca0-173bdabb768e" providerId="ADAL" clId="{21BAA3C0-94AD-4C54-BD2A-A2A0EDF5FA1D}" dt="2023-06-01T18:37:00.962" v="17963"/>
        <pc:sldMkLst>
          <pc:docMk/>
          <pc:sldMk cId="2471013747" sldId="278"/>
        </pc:sldMkLst>
        <pc:spChg chg="mod">
          <ac:chgData name="Ryan Krause" userId="ebb23d67-7b53-4c74-aca0-173bdabb768e" providerId="ADAL" clId="{21BAA3C0-94AD-4C54-BD2A-A2A0EDF5FA1D}" dt="2023-06-01T06:30:40.778" v="17747" actId="20577"/>
          <ac:spMkLst>
            <pc:docMk/>
            <pc:sldMk cId="2471013747" sldId="278"/>
            <ac:spMk id="2" creationId="{0F87E73C-2B1A-4602-BFBE-CFE1E55D9B38}"/>
          </ac:spMkLst>
        </pc:spChg>
        <pc:spChg chg="mod">
          <ac:chgData name="Ryan Krause" userId="ebb23d67-7b53-4c74-aca0-173bdabb768e" providerId="ADAL" clId="{21BAA3C0-94AD-4C54-BD2A-A2A0EDF5FA1D}" dt="2023-06-01T06:30:58.113" v="17770" actId="20577"/>
          <ac:spMkLst>
            <pc:docMk/>
            <pc:sldMk cId="2471013747" sldId="278"/>
            <ac:spMk id="3" creationId="{A9CB511D-EA45-4336-847C-1252667143B5}"/>
          </ac:spMkLst>
        </pc:spChg>
        <pc:spChg chg="add del">
          <ac:chgData name="Ryan Krause" userId="ebb23d67-7b53-4c74-aca0-173bdabb768e" providerId="ADAL" clId="{21BAA3C0-94AD-4C54-BD2A-A2A0EDF5FA1D}" dt="2023-06-01T05:19:33.524" v="17279"/>
          <ac:spMkLst>
            <pc:docMk/>
            <pc:sldMk cId="2471013747" sldId="278"/>
            <ac:spMk id="6" creationId="{B7D37615-55EC-7CDD-C523-48AC5DD52E5D}"/>
          </ac:spMkLst>
        </pc:spChg>
        <pc:picChg chg="add mod">
          <ac:chgData name="Ryan Krause" userId="ebb23d67-7b53-4c74-aca0-173bdabb768e" providerId="ADAL" clId="{21BAA3C0-94AD-4C54-BD2A-A2A0EDF5FA1D}" dt="2023-06-01T05:19:53.721" v="17284" actId="1076"/>
          <ac:picMkLst>
            <pc:docMk/>
            <pc:sldMk cId="2471013747" sldId="278"/>
            <ac:picMk id="5" creationId="{733C759C-7373-E890-13E2-04F1D58F4B45}"/>
          </ac:picMkLst>
        </pc:picChg>
        <pc:picChg chg="add mod">
          <ac:chgData name="Ryan Krause" userId="ebb23d67-7b53-4c74-aca0-173bdabb768e" providerId="ADAL" clId="{21BAA3C0-94AD-4C54-BD2A-A2A0EDF5FA1D}" dt="2023-06-01T05:20:02.682" v="17287" actId="14100"/>
          <ac:picMkLst>
            <pc:docMk/>
            <pc:sldMk cId="2471013747" sldId="278"/>
            <ac:picMk id="8" creationId="{0400BE64-E611-3C75-063E-C58624D2A8E0}"/>
          </ac:picMkLst>
        </pc:picChg>
        <pc:picChg chg="del">
          <ac:chgData name="Ryan Krause" userId="ebb23d67-7b53-4c74-aca0-173bdabb768e" providerId="ADAL" clId="{21BAA3C0-94AD-4C54-BD2A-A2A0EDF5FA1D}" dt="2023-06-01T05:16:46.916" v="17259" actId="478"/>
          <ac:picMkLst>
            <pc:docMk/>
            <pc:sldMk cId="2471013747" sldId="278"/>
            <ac:picMk id="3076" creationId="{98F88BD6-84FA-18A5-F6BD-900F0205E2C3}"/>
          </ac:picMkLst>
        </pc:picChg>
        <pc:picChg chg="del">
          <ac:chgData name="Ryan Krause" userId="ebb23d67-7b53-4c74-aca0-173bdabb768e" providerId="ADAL" clId="{21BAA3C0-94AD-4C54-BD2A-A2A0EDF5FA1D}" dt="2023-06-01T05:17:22.683" v="17264" actId="478"/>
          <ac:picMkLst>
            <pc:docMk/>
            <pc:sldMk cId="2471013747" sldId="278"/>
            <ac:picMk id="3078" creationId="{F489051A-B830-7A33-742C-9328FB26BF6B}"/>
          </ac:picMkLst>
        </pc:picChg>
        <pc:picChg chg="del">
          <ac:chgData name="Ryan Krause" userId="ebb23d67-7b53-4c74-aca0-173bdabb768e" providerId="ADAL" clId="{21BAA3C0-94AD-4C54-BD2A-A2A0EDF5FA1D}" dt="2023-06-01T05:17:23.475" v="17265" actId="478"/>
          <ac:picMkLst>
            <pc:docMk/>
            <pc:sldMk cId="2471013747" sldId="278"/>
            <ac:picMk id="3080" creationId="{DEB1EE67-8699-6830-B1D2-4B5F25446479}"/>
          </ac:picMkLst>
        </pc:picChg>
        <pc:picChg chg="add mod">
          <ac:chgData name="Ryan Krause" userId="ebb23d67-7b53-4c74-aca0-173bdabb768e" providerId="ADAL" clId="{21BAA3C0-94AD-4C54-BD2A-A2A0EDF5FA1D}" dt="2023-06-01T05:21:14.190" v="17297" actId="1076"/>
          <ac:picMkLst>
            <pc:docMk/>
            <pc:sldMk cId="2471013747" sldId="278"/>
            <ac:picMk id="10242" creationId="{FA0D7F04-3EA6-D14D-62CD-885792BFC9C5}"/>
          </ac:picMkLst>
        </pc:picChg>
        <pc:picChg chg="add del mod">
          <ac:chgData name="Ryan Krause" userId="ebb23d67-7b53-4c74-aca0-173bdabb768e" providerId="ADAL" clId="{21BAA3C0-94AD-4C54-BD2A-A2A0EDF5FA1D}" dt="2023-06-01T05:18:36.126" v="17274" actId="478"/>
          <ac:picMkLst>
            <pc:docMk/>
            <pc:sldMk cId="2471013747" sldId="278"/>
            <ac:picMk id="10244" creationId="{EB539266-ED8E-347A-9F74-5EBBE816A8FB}"/>
          </ac:picMkLst>
        </pc:picChg>
        <pc:picChg chg="add mod">
          <ac:chgData name="Ryan Krause" userId="ebb23d67-7b53-4c74-aca0-173bdabb768e" providerId="ADAL" clId="{21BAA3C0-94AD-4C54-BD2A-A2A0EDF5FA1D}" dt="2023-06-01T05:21:33.140" v="17299" actId="1076"/>
          <ac:picMkLst>
            <pc:docMk/>
            <pc:sldMk cId="2471013747" sldId="278"/>
            <ac:picMk id="10246" creationId="{328F84D7-A3BC-F5C1-932D-7373E82B977F}"/>
          </ac:picMkLst>
        </pc:picChg>
        <pc:picChg chg="add mod">
          <ac:chgData name="Ryan Krause" userId="ebb23d67-7b53-4c74-aca0-173bdabb768e" providerId="ADAL" clId="{21BAA3C0-94AD-4C54-BD2A-A2A0EDF5FA1D}" dt="2023-06-01T05:20:57.682" v="17293" actId="14100"/>
          <ac:picMkLst>
            <pc:docMk/>
            <pc:sldMk cId="2471013747" sldId="278"/>
            <ac:picMk id="10250" creationId="{A318E4D0-DA47-FC86-223A-E8590EFE7FAC}"/>
          </ac:picMkLst>
        </pc:picChg>
        <pc:picChg chg="add mod">
          <ac:chgData name="Ryan Krause" userId="ebb23d67-7b53-4c74-aca0-173bdabb768e" providerId="ADAL" clId="{21BAA3C0-94AD-4C54-BD2A-A2A0EDF5FA1D}" dt="2023-06-01T05:21:20.308" v="17298" actId="1076"/>
          <ac:picMkLst>
            <pc:docMk/>
            <pc:sldMk cId="2471013747" sldId="278"/>
            <ac:picMk id="10252" creationId="{D7C1F703-4A38-27D0-C3DC-86F545E27328}"/>
          </ac:picMkLst>
        </pc:picChg>
        <pc:picChg chg="add mod">
          <ac:chgData name="Ryan Krause" userId="ebb23d67-7b53-4c74-aca0-173bdabb768e" providerId="ADAL" clId="{21BAA3C0-94AD-4C54-BD2A-A2A0EDF5FA1D}" dt="2023-06-01T05:21:49.805" v="17302" actId="1076"/>
          <ac:picMkLst>
            <pc:docMk/>
            <pc:sldMk cId="2471013747" sldId="278"/>
            <ac:picMk id="10254" creationId="{CC80ECCB-D1D3-DE84-DFF2-E49501AD6CEF}"/>
          </ac:picMkLst>
        </pc:picChg>
      </pc:sldChg>
      <pc:sldChg chg="modSp add del mod">
        <pc:chgData name="Ryan Krause" userId="ebb23d67-7b53-4c74-aca0-173bdabb768e" providerId="ADAL" clId="{21BAA3C0-94AD-4C54-BD2A-A2A0EDF5FA1D}" dt="2023-06-01T06:26:38.449" v="17554" actId="47"/>
        <pc:sldMkLst>
          <pc:docMk/>
          <pc:sldMk cId="2459857564" sldId="279"/>
        </pc:sldMkLst>
        <pc:spChg chg="mod">
          <ac:chgData name="Ryan Krause" userId="ebb23d67-7b53-4c74-aca0-173bdabb768e" providerId="ADAL" clId="{21BAA3C0-94AD-4C54-BD2A-A2A0EDF5FA1D}" dt="2023-05-31T23:09:22.107" v="11950" actId="20577"/>
          <ac:spMkLst>
            <pc:docMk/>
            <pc:sldMk cId="2459857564" sldId="279"/>
            <ac:spMk id="2" creationId="{0F87E73C-2B1A-4602-BFBE-CFE1E55D9B38}"/>
          </ac:spMkLst>
        </pc:spChg>
        <pc:spChg chg="mod">
          <ac:chgData name="Ryan Krause" userId="ebb23d67-7b53-4c74-aca0-173bdabb768e" providerId="ADAL" clId="{21BAA3C0-94AD-4C54-BD2A-A2A0EDF5FA1D}" dt="2023-06-01T03:53:45.827" v="15554" actId="27636"/>
          <ac:spMkLst>
            <pc:docMk/>
            <pc:sldMk cId="2459857564" sldId="279"/>
            <ac:spMk id="3" creationId="{A9CB511D-EA45-4336-847C-1252667143B5}"/>
          </ac:spMkLst>
        </pc:spChg>
      </pc:sldChg>
      <pc:sldChg chg="modSp add del mod">
        <pc:chgData name="Ryan Krause" userId="ebb23d67-7b53-4c74-aca0-173bdabb768e" providerId="ADAL" clId="{21BAA3C0-94AD-4C54-BD2A-A2A0EDF5FA1D}" dt="2023-06-01T06:26:41.774" v="17555" actId="47"/>
        <pc:sldMkLst>
          <pc:docMk/>
          <pc:sldMk cId="3027709123" sldId="280"/>
        </pc:sldMkLst>
        <pc:spChg chg="mod">
          <ac:chgData name="Ryan Krause" userId="ebb23d67-7b53-4c74-aca0-173bdabb768e" providerId="ADAL" clId="{21BAA3C0-94AD-4C54-BD2A-A2A0EDF5FA1D}" dt="2023-05-31T23:09:26.406" v="11951" actId="20577"/>
          <ac:spMkLst>
            <pc:docMk/>
            <pc:sldMk cId="3027709123" sldId="280"/>
            <ac:spMk id="2" creationId="{0F87E73C-2B1A-4602-BFBE-CFE1E55D9B38}"/>
          </ac:spMkLst>
        </pc:spChg>
        <pc:spChg chg="mod">
          <ac:chgData name="Ryan Krause" userId="ebb23d67-7b53-4c74-aca0-173bdabb768e" providerId="ADAL" clId="{21BAA3C0-94AD-4C54-BD2A-A2A0EDF5FA1D}" dt="2023-05-31T23:10:35.765" v="12142" actId="14100"/>
          <ac:spMkLst>
            <pc:docMk/>
            <pc:sldMk cId="3027709123" sldId="280"/>
            <ac:spMk id="3" creationId="{A9CB511D-EA45-4336-847C-1252667143B5}"/>
          </ac:spMkLst>
        </pc:spChg>
      </pc:sldChg>
      <pc:sldChg chg="modSp add mod">
        <pc:chgData name="Ryan Krause" userId="ebb23d67-7b53-4c74-aca0-173bdabb768e" providerId="ADAL" clId="{21BAA3C0-94AD-4C54-BD2A-A2A0EDF5FA1D}" dt="2023-06-01T03:56:05.432" v="15747" actId="27636"/>
        <pc:sldMkLst>
          <pc:docMk/>
          <pc:sldMk cId="231354481" sldId="281"/>
        </pc:sldMkLst>
        <pc:spChg chg="mod">
          <ac:chgData name="Ryan Krause" userId="ebb23d67-7b53-4c74-aca0-173bdabb768e" providerId="ADAL" clId="{21BAA3C0-94AD-4C54-BD2A-A2A0EDF5FA1D}" dt="2023-05-31T23:11:10.332" v="12165" actId="20577"/>
          <ac:spMkLst>
            <pc:docMk/>
            <pc:sldMk cId="231354481" sldId="281"/>
            <ac:spMk id="2" creationId="{0F87E73C-2B1A-4602-BFBE-CFE1E55D9B38}"/>
          </ac:spMkLst>
        </pc:spChg>
        <pc:spChg chg="mod">
          <ac:chgData name="Ryan Krause" userId="ebb23d67-7b53-4c74-aca0-173bdabb768e" providerId="ADAL" clId="{21BAA3C0-94AD-4C54-BD2A-A2A0EDF5FA1D}" dt="2023-06-01T03:56:05.432" v="15747" actId="27636"/>
          <ac:spMkLst>
            <pc:docMk/>
            <pc:sldMk cId="231354481" sldId="281"/>
            <ac:spMk id="3" creationId="{A9CB511D-EA45-4336-847C-1252667143B5}"/>
          </ac:spMkLst>
        </pc:spChg>
      </pc:sldChg>
      <pc:sldChg chg="modSp add mod">
        <pc:chgData name="Ryan Krause" userId="ebb23d67-7b53-4c74-aca0-173bdabb768e" providerId="ADAL" clId="{21BAA3C0-94AD-4C54-BD2A-A2A0EDF5FA1D}" dt="2023-05-31T23:25:47.357" v="13700" actId="27636"/>
        <pc:sldMkLst>
          <pc:docMk/>
          <pc:sldMk cId="3969797957" sldId="282"/>
        </pc:sldMkLst>
        <pc:spChg chg="mod">
          <ac:chgData name="Ryan Krause" userId="ebb23d67-7b53-4c74-aca0-173bdabb768e" providerId="ADAL" clId="{21BAA3C0-94AD-4C54-BD2A-A2A0EDF5FA1D}" dt="2023-05-31T23:21:59.053" v="12940" actId="27636"/>
          <ac:spMkLst>
            <pc:docMk/>
            <pc:sldMk cId="3969797957" sldId="282"/>
            <ac:spMk id="2" creationId="{0F87E73C-2B1A-4602-BFBE-CFE1E55D9B38}"/>
          </ac:spMkLst>
        </pc:spChg>
        <pc:spChg chg="mod">
          <ac:chgData name="Ryan Krause" userId="ebb23d67-7b53-4c74-aca0-173bdabb768e" providerId="ADAL" clId="{21BAA3C0-94AD-4C54-BD2A-A2A0EDF5FA1D}" dt="2023-05-31T23:25:47.357" v="13700" actId="27636"/>
          <ac:spMkLst>
            <pc:docMk/>
            <pc:sldMk cId="3969797957" sldId="282"/>
            <ac:spMk id="3" creationId="{A9CB511D-EA45-4336-847C-1252667143B5}"/>
          </ac:spMkLst>
        </pc:spChg>
      </pc:sldChg>
      <pc:sldChg chg="addSp delSp modSp add mod">
        <pc:chgData name="Ryan Krause" userId="ebb23d67-7b53-4c74-aca0-173bdabb768e" providerId="ADAL" clId="{21BAA3C0-94AD-4C54-BD2A-A2A0EDF5FA1D}" dt="2023-06-01T06:30:02.275" v="17723" actId="20577"/>
        <pc:sldMkLst>
          <pc:docMk/>
          <pc:sldMk cId="1731431836" sldId="283"/>
        </pc:sldMkLst>
        <pc:spChg chg="mod">
          <ac:chgData name="Ryan Krause" userId="ebb23d67-7b53-4c74-aca0-173bdabb768e" providerId="ADAL" clId="{21BAA3C0-94AD-4C54-BD2A-A2A0EDF5FA1D}" dt="2023-06-01T06:28:17.342" v="17609" actId="20577"/>
          <ac:spMkLst>
            <pc:docMk/>
            <pc:sldMk cId="1731431836" sldId="283"/>
            <ac:spMk id="2" creationId="{0F87E73C-2B1A-4602-BFBE-CFE1E55D9B38}"/>
          </ac:spMkLst>
        </pc:spChg>
        <pc:spChg chg="mod">
          <ac:chgData name="Ryan Krause" userId="ebb23d67-7b53-4c74-aca0-173bdabb768e" providerId="ADAL" clId="{21BAA3C0-94AD-4C54-BD2A-A2A0EDF5FA1D}" dt="2023-06-01T06:30:02.275" v="17723" actId="20577"/>
          <ac:spMkLst>
            <pc:docMk/>
            <pc:sldMk cId="1731431836" sldId="283"/>
            <ac:spMk id="3" creationId="{A9CB511D-EA45-4336-847C-1252667143B5}"/>
          </ac:spMkLst>
        </pc:spChg>
        <pc:picChg chg="del">
          <ac:chgData name="Ryan Krause" userId="ebb23d67-7b53-4c74-aca0-173bdabb768e" providerId="ADAL" clId="{21BAA3C0-94AD-4C54-BD2A-A2A0EDF5FA1D}" dt="2023-06-01T03:13:54.682" v="13880" actId="478"/>
          <ac:picMkLst>
            <pc:docMk/>
            <pc:sldMk cId="1731431836" sldId="283"/>
            <ac:picMk id="2058" creationId="{C36B1F5F-4713-63DB-CF55-E515C06A9D1E}"/>
          </ac:picMkLst>
        </pc:picChg>
        <pc:picChg chg="add mod">
          <ac:chgData name="Ryan Krause" userId="ebb23d67-7b53-4c74-aca0-173bdabb768e" providerId="ADAL" clId="{21BAA3C0-94AD-4C54-BD2A-A2A0EDF5FA1D}" dt="2023-06-01T03:14:10.238" v="13883" actId="1076"/>
          <ac:picMkLst>
            <pc:docMk/>
            <pc:sldMk cId="1731431836" sldId="283"/>
            <ac:picMk id="6146" creationId="{1667CCED-8743-9BD6-40F0-1E6E3EF12A1A}"/>
          </ac:picMkLst>
        </pc:picChg>
      </pc:sldChg>
      <pc:sldChg chg="modSp add del mod">
        <pc:chgData name="Ryan Krause" userId="ebb23d67-7b53-4c74-aca0-173bdabb768e" providerId="ADAL" clId="{21BAA3C0-94AD-4C54-BD2A-A2A0EDF5FA1D}" dt="2023-06-01T02:57:24.423" v="13818" actId="2696"/>
        <pc:sldMkLst>
          <pc:docMk/>
          <pc:sldMk cId="1944688761" sldId="283"/>
        </pc:sldMkLst>
        <pc:spChg chg="mod">
          <ac:chgData name="Ryan Krause" userId="ebb23d67-7b53-4c74-aca0-173bdabb768e" providerId="ADAL" clId="{21BAA3C0-94AD-4C54-BD2A-A2A0EDF5FA1D}" dt="2023-05-31T23:28:41.769" v="13745" actId="20577"/>
          <ac:spMkLst>
            <pc:docMk/>
            <pc:sldMk cId="1944688761" sldId="283"/>
            <ac:spMk id="2" creationId="{921633EB-7DCB-4DDC-80AF-C885A3EE1245}"/>
          </ac:spMkLst>
        </pc:spChg>
        <pc:spChg chg="mod">
          <ac:chgData name="Ryan Krause" userId="ebb23d67-7b53-4c74-aca0-173bdabb768e" providerId="ADAL" clId="{21BAA3C0-94AD-4C54-BD2A-A2A0EDF5FA1D}" dt="2023-06-01T02:54:51.299" v="13817" actId="20577"/>
          <ac:spMkLst>
            <pc:docMk/>
            <pc:sldMk cId="1944688761" sldId="283"/>
            <ac:spMk id="4" creationId="{4537F869-3B82-F626-A953-D0A76072B5B1}"/>
          </ac:spMkLst>
        </pc:spChg>
      </pc:sldChg>
      <pc:sldChg chg="add del">
        <pc:chgData name="Ryan Krause" userId="ebb23d67-7b53-4c74-aca0-173bdabb768e" providerId="ADAL" clId="{21BAA3C0-94AD-4C54-BD2A-A2A0EDF5FA1D}" dt="2023-06-01T03:38:42.077" v="14994" actId="2696"/>
        <pc:sldMkLst>
          <pc:docMk/>
          <pc:sldMk cId="3376306642" sldId="284"/>
        </pc:sldMkLst>
      </pc:sldChg>
      <pc:sldChg chg="addSp delSp modSp add del mod ord delAnim modAnim">
        <pc:chgData name="Ryan Krause" userId="ebb23d67-7b53-4c74-aca0-173bdabb768e" providerId="ADAL" clId="{21BAA3C0-94AD-4C54-BD2A-A2A0EDF5FA1D}" dt="2023-06-01T21:34:00.321" v="18001" actId="478"/>
        <pc:sldMkLst>
          <pc:docMk/>
          <pc:sldMk cId="1580216085" sldId="285"/>
        </pc:sldMkLst>
        <pc:spChg chg="mod">
          <ac:chgData name="Ryan Krause" userId="ebb23d67-7b53-4c74-aca0-173bdabb768e" providerId="ADAL" clId="{21BAA3C0-94AD-4C54-BD2A-A2A0EDF5FA1D}" dt="2023-06-01T03:37:58.087" v="14964" actId="20577"/>
          <ac:spMkLst>
            <pc:docMk/>
            <pc:sldMk cId="1580216085" sldId="285"/>
            <ac:spMk id="2" creationId="{921633EB-7DCB-4DDC-80AF-C885A3EE1245}"/>
          </ac:spMkLst>
        </pc:spChg>
        <pc:spChg chg="del">
          <ac:chgData name="Ryan Krause" userId="ebb23d67-7b53-4c74-aca0-173bdabb768e" providerId="ADAL" clId="{21BAA3C0-94AD-4C54-BD2A-A2A0EDF5FA1D}" dt="2023-06-01T03:37:37.370" v="14945"/>
          <ac:spMkLst>
            <pc:docMk/>
            <pc:sldMk cId="1580216085" sldId="285"/>
            <ac:spMk id="4" creationId="{0D71990D-2C3D-7DAC-EA45-7B9F2D74137B}"/>
          </ac:spMkLst>
        </pc:spChg>
        <pc:spChg chg="add del mod">
          <ac:chgData name="Ryan Krause" userId="ebb23d67-7b53-4c74-aca0-173bdabb768e" providerId="ADAL" clId="{21BAA3C0-94AD-4C54-BD2A-A2A0EDF5FA1D}" dt="2023-06-01T21:34:00.321" v="18001" actId="478"/>
          <ac:spMkLst>
            <pc:docMk/>
            <pc:sldMk cId="1580216085" sldId="285"/>
            <ac:spMk id="5" creationId="{081EC4B6-0D44-A057-395C-C8786714D84D}"/>
          </ac:spMkLst>
        </pc:spChg>
        <pc:picChg chg="add del mod">
          <ac:chgData name="Ryan Krause" userId="ebb23d67-7b53-4c74-aca0-173bdabb768e" providerId="ADAL" clId="{21BAA3C0-94AD-4C54-BD2A-A2A0EDF5FA1D}" dt="2023-06-01T21:33:46.915" v="17998" actId="478"/>
          <ac:picMkLst>
            <pc:docMk/>
            <pc:sldMk cId="1580216085" sldId="285"/>
            <ac:picMk id="3" creationId="{839E26B5-2E9A-4135-D0F6-FF25689BCCF5}"/>
          </ac:picMkLst>
        </pc:picChg>
      </pc:sldChg>
      <pc:sldChg chg="addSp delSp modSp add mod ord">
        <pc:chgData name="Ryan Krause" userId="ebb23d67-7b53-4c74-aca0-173bdabb768e" providerId="ADAL" clId="{21BAA3C0-94AD-4C54-BD2A-A2A0EDF5FA1D}" dt="2023-06-01T06:32:20.118" v="17885" actId="20577"/>
        <pc:sldMkLst>
          <pc:docMk/>
          <pc:sldMk cId="1355111347" sldId="286"/>
        </pc:sldMkLst>
        <pc:spChg chg="mod">
          <ac:chgData name="Ryan Krause" userId="ebb23d67-7b53-4c74-aca0-173bdabb768e" providerId="ADAL" clId="{21BAA3C0-94AD-4C54-BD2A-A2A0EDF5FA1D}" dt="2023-06-01T06:32:20.118" v="17885" actId="20577"/>
          <ac:spMkLst>
            <pc:docMk/>
            <pc:sldMk cId="1355111347" sldId="286"/>
            <ac:spMk id="2" creationId="{0F87E73C-2B1A-4602-BFBE-CFE1E55D9B38}"/>
          </ac:spMkLst>
        </pc:spChg>
        <pc:spChg chg="mod">
          <ac:chgData name="Ryan Krause" userId="ebb23d67-7b53-4c74-aca0-173bdabb768e" providerId="ADAL" clId="{21BAA3C0-94AD-4C54-BD2A-A2A0EDF5FA1D}" dt="2023-06-01T05:11:08.403" v="17239" actId="6549"/>
          <ac:spMkLst>
            <pc:docMk/>
            <pc:sldMk cId="1355111347" sldId="286"/>
            <ac:spMk id="3" creationId="{A9CB511D-EA45-4336-847C-1252667143B5}"/>
          </ac:spMkLst>
        </pc:spChg>
        <pc:spChg chg="add del">
          <ac:chgData name="Ryan Krause" userId="ebb23d67-7b53-4c74-aca0-173bdabb768e" providerId="ADAL" clId="{21BAA3C0-94AD-4C54-BD2A-A2A0EDF5FA1D}" dt="2023-06-01T05:14:57.498" v="17253"/>
          <ac:spMkLst>
            <pc:docMk/>
            <pc:sldMk cId="1355111347" sldId="286"/>
            <ac:spMk id="4" creationId="{2DEBDBB7-5194-EB57-3238-081CE5B6E85E}"/>
          </ac:spMkLst>
        </pc:spChg>
        <pc:picChg chg="del">
          <ac:chgData name="Ryan Krause" userId="ebb23d67-7b53-4c74-aca0-173bdabb768e" providerId="ADAL" clId="{21BAA3C0-94AD-4C54-BD2A-A2A0EDF5FA1D}" dt="2023-06-01T05:13:13.765" v="17240" actId="478"/>
          <ac:picMkLst>
            <pc:docMk/>
            <pc:sldMk cId="1355111347" sldId="286"/>
            <ac:picMk id="3076" creationId="{98F88BD6-84FA-18A5-F6BD-900F0205E2C3}"/>
          </ac:picMkLst>
        </pc:picChg>
        <pc:picChg chg="del">
          <ac:chgData name="Ryan Krause" userId="ebb23d67-7b53-4c74-aca0-173bdabb768e" providerId="ADAL" clId="{21BAA3C0-94AD-4C54-BD2A-A2A0EDF5FA1D}" dt="2023-06-01T05:13:48.292" v="17246" actId="478"/>
          <ac:picMkLst>
            <pc:docMk/>
            <pc:sldMk cId="1355111347" sldId="286"/>
            <ac:picMk id="3078" creationId="{F489051A-B830-7A33-742C-9328FB26BF6B}"/>
          </ac:picMkLst>
        </pc:picChg>
        <pc:picChg chg="del">
          <ac:chgData name="Ryan Krause" userId="ebb23d67-7b53-4c74-aca0-173bdabb768e" providerId="ADAL" clId="{21BAA3C0-94AD-4C54-BD2A-A2A0EDF5FA1D}" dt="2023-06-01T05:14:54.807" v="17251" actId="478"/>
          <ac:picMkLst>
            <pc:docMk/>
            <pc:sldMk cId="1355111347" sldId="286"/>
            <ac:picMk id="3080" creationId="{DEB1EE67-8699-6830-B1D2-4B5F25446479}"/>
          </ac:picMkLst>
        </pc:picChg>
        <pc:picChg chg="add mod">
          <ac:chgData name="Ryan Krause" userId="ebb23d67-7b53-4c74-aca0-173bdabb768e" providerId="ADAL" clId="{21BAA3C0-94AD-4C54-BD2A-A2A0EDF5FA1D}" dt="2023-06-01T05:13:25.632" v="17245" actId="1076"/>
          <ac:picMkLst>
            <pc:docMk/>
            <pc:sldMk cId="1355111347" sldId="286"/>
            <ac:picMk id="9218" creationId="{915B6983-6DE6-2C4A-DEC5-FFFB885C0F7F}"/>
          </ac:picMkLst>
        </pc:picChg>
        <pc:picChg chg="add mod">
          <ac:chgData name="Ryan Krause" userId="ebb23d67-7b53-4c74-aca0-173bdabb768e" providerId="ADAL" clId="{21BAA3C0-94AD-4C54-BD2A-A2A0EDF5FA1D}" dt="2023-06-01T05:14:03.326" v="17250" actId="14100"/>
          <ac:picMkLst>
            <pc:docMk/>
            <pc:sldMk cId="1355111347" sldId="286"/>
            <ac:picMk id="9220" creationId="{078417D0-EF77-9F1A-C4DA-4085754153FB}"/>
          </ac:picMkLst>
        </pc:picChg>
        <pc:picChg chg="add mod">
          <ac:chgData name="Ryan Krause" userId="ebb23d67-7b53-4c74-aca0-173bdabb768e" providerId="ADAL" clId="{21BAA3C0-94AD-4C54-BD2A-A2A0EDF5FA1D}" dt="2023-06-01T05:15:30.339" v="17258" actId="1076"/>
          <ac:picMkLst>
            <pc:docMk/>
            <pc:sldMk cId="1355111347" sldId="286"/>
            <ac:picMk id="9224" creationId="{468F27FA-8E8D-56F3-33CD-24C1AB285E2A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penetration testing?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it like as a career?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can you prepare?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US" dirty="0"/>
            <a:t>Technical Skills &amp;</a:t>
          </a:r>
          <a:br>
            <a:rPr lang="en-US" dirty="0"/>
          </a:br>
          <a:r>
            <a:rPr lang="en-US" dirty="0"/>
            <a:t>Education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Communication &amp;</a:t>
          </a:r>
          <a:br>
            <a:rPr lang="en-US" dirty="0"/>
          </a:br>
          <a:r>
            <a:rPr lang="en-US" dirty="0"/>
            <a:t>Soft Skills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Industry</a:t>
          </a:r>
          <a:br>
            <a:rPr lang="en-US" dirty="0"/>
          </a:br>
          <a:r>
            <a:rPr lang="en-US" dirty="0"/>
            <a:t>Participation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What is penetration testing?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What is it like as a career?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How can you prepare?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Technical Skills &amp;</a:t>
          </a:r>
          <a:br>
            <a:rPr lang="en-US" sz="2700" kern="1200" dirty="0"/>
          </a:br>
          <a:r>
            <a:rPr lang="en-US" sz="2700" kern="1200" dirty="0"/>
            <a:t>Education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Communication &amp;</a:t>
          </a:r>
          <a:br>
            <a:rPr lang="en-US" sz="2700" kern="1200" dirty="0"/>
          </a:br>
          <a:r>
            <a:rPr lang="en-US" sz="2700" kern="1200" dirty="0"/>
            <a:t>Soft Skills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Industry</a:t>
          </a:r>
          <a:br>
            <a:rPr lang="en-US" sz="2700" kern="1200" dirty="0"/>
          </a:br>
          <a:r>
            <a:rPr lang="en-US" sz="2700" kern="1200" dirty="0"/>
            <a:t>Participation</a:t>
          </a:r>
        </a:p>
      </dsp:txBody>
      <dsp:txXfrm>
        <a:off x="7628474" y="274626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69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78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1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09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0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94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11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88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91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fcon.org/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Becoming A </a:t>
            </a:r>
            <a:r>
              <a:rPr lang="en-US" sz="6000" dirty="0" err="1">
                <a:solidFill>
                  <a:schemeClr val="bg1"/>
                </a:solidFill>
              </a:rPr>
              <a:t>PenTester</a:t>
            </a:r>
            <a:r>
              <a:rPr lang="en-US" sz="60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8952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Planning </a:t>
            </a:r>
            <a:r>
              <a:rPr lang="en-US">
                <a:solidFill>
                  <a:srgbClr val="7CEBFF"/>
                </a:solidFill>
              </a:rPr>
              <a:t>for your career</a:t>
            </a:r>
            <a:br>
              <a:rPr lang="en-US" dirty="0">
                <a:solidFill>
                  <a:srgbClr val="7CEBFF"/>
                </a:solidFill>
              </a:rPr>
            </a:br>
            <a:br>
              <a:rPr lang="en-US" dirty="0">
                <a:solidFill>
                  <a:srgbClr val="7CEBFF"/>
                </a:solidFill>
              </a:rPr>
            </a:br>
            <a:r>
              <a:rPr lang="en-US" dirty="0">
                <a:solidFill>
                  <a:srgbClr val="7CEBFF"/>
                </a:solidFill>
              </a:rPr>
              <a:t>CYBER @ UCI - June 2023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64" y="776159"/>
            <a:ext cx="7184885" cy="893538"/>
          </a:xfrm>
        </p:spPr>
        <p:txBody>
          <a:bodyPr>
            <a:normAutofit fontScale="90000"/>
          </a:bodyPr>
          <a:lstStyle/>
          <a:p>
            <a:r>
              <a:rPr lang="en-US" dirty="0"/>
              <a:t>Consulting vs. internal roles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265" y="1711353"/>
            <a:ext cx="6420711" cy="500995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consulting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Short, focused projects for a variety of clients/verticals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Customer-facing role with lots of client interaction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Can involve traveling and visiting clients on-site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Become familiar with a lot of various tools, frameworks, languages, platforms, software products, but not necessarily an expert in very many of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Longer projects for a single client, or possible a single project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More of a team-oriented role with less focus on client interactions, presentations, etc.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Less likely to travel or go on-site for testing purposes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Focus on specific tooling, frameworks, languages, platforms, software products relevant to the organization and become very proficient in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8F88BD6-84FA-18A5-F6BD-900F0205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34" y="870509"/>
            <a:ext cx="2732166" cy="15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rite Photos, Download The BEST Free Write Stock Photos &amp; HD Images">
            <a:extLst>
              <a:ext uri="{FF2B5EF4-FFF2-40B4-BE49-F238E27FC236}">
                <a16:creationId xmlns:a16="http://schemas.microsoft.com/office/drawing/2014/main" id="{F489051A-B830-7A33-742C-9328FB26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34" y="2547131"/>
            <a:ext cx="2732166" cy="182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835,700+ Presentation Stock Photos, Pictures &amp; Royalty-Free Images - iStock  | Presentation template, Conference, Meeting">
            <a:extLst>
              <a:ext uri="{FF2B5EF4-FFF2-40B4-BE49-F238E27FC236}">
                <a16:creationId xmlns:a16="http://schemas.microsoft.com/office/drawing/2014/main" id="{DEB1EE67-8699-6830-B1D2-4B5F25446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10" y="4509027"/>
            <a:ext cx="2732166" cy="174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797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Preparing for a career As a Security consultant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3107252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4972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64" y="776159"/>
            <a:ext cx="7184885" cy="893538"/>
          </a:xfrm>
        </p:spPr>
        <p:txBody>
          <a:bodyPr>
            <a:normAutofit/>
          </a:bodyPr>
          <a:lstStyle/>
          <a:p>
            <a:r>
              <a:rPr lang="en-US" dirty="0"/>
              <a:t>Which tools do you use?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265" y="1711354"/>
            <a:ext cx="6420711" cy="4689446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many…..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Appsec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Burp Suite (web app testing proxy)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sslscan</a:t>
            </a:r>
            <a:r>
              <a:rPr lang="en-US" dirty="0"/>
              <a:t> (SSL/TLS config scanner)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sqlmap</a:t>
            </a:r>
            <a:r>
              <a:rPr lang="en-US" dirty="0"/>
              <a:t> (SQL injection testing)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gobuster</a:t>
            </a:r>
            <a:r>
              <a:rPr lang="en-US" dirty="0"/>
              <a:t> (directory brute forcing)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Web Programming Languages (Java, .NET, node.js, JavaScript)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Network Testing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nmap</a:t>
            </a:r>
            <a:r>
              <a:rPr lang="en-US" dirty="0"/>
              <a:t> (host discovery + port scanning)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Nessus (vulnerability scanning)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Nexpose (vulnerability scanning)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Metasploit (exploitation)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gobuster</a:t>
            </a:r>
            <a:r>
              <a:rPr lang="en-US" dirty="0"/>
              <a:t> (DNS brute forcing)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amass (subdomain enumeration)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EyeWitness</a:t>
            </a:r>
            <a:r>
              <a:rPr lang="en-US" dirty="0"/>
              <a:t> (web app screenshotting)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Programming/Scripting (Python, PowerShell, Bash, Go)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C759C-7373-E890-13E2-04F1D58F4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110" y="887675"/>
            <a:ext cx="3140466" cy="493267"/>
          </a:xfrm>
          <a:prstGeom prst="rect">
            <a:avLst/>
          </a:prstGeom>
        </p:spPr>
      </p:pic>
      <p:pic>
        <p:nvPicPr>
          <p:cNvPr id="10242" name="Picture 2" descr="Nmap Top Ports Frequencies Study - Scott Brown Consulting">
            <a:extLst>
              <a:ext uri="{FF2B5EF4-FFF2-40B4-BE49-F238E27FC236}">
                <a16:creationId xmlns:a16="http://schemas.microsoft.com/office/drawing/2014/main" id="{FA0D7F04-3EA6-D14D-62CD-885792BF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889" y="1429692"/>
            <a:ext cx="1594049" cy="10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328F84D7-A3BC-F5C1-932D-7373E82B9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110" y="2797761"/>
            <a:ext cx="2094451" cy="157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0BE64-E611-3C75-063E-C58624D2A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561" y="4553242"/>
            <a:ext cx="1405396" cy="1712488"/>
          </a:xfrm>
          <a:prstGeom prst="rect">
            <a:avLst/>
          </a:prstGeom>
        </p:spPr>
      </p:pic>
      <p:pic>
        <p:nvPicPr>
          <p:cNvPr id="10250" name="Picture 10" descr="sqlmap - Wikidata">
            <a:extLst>
              <a:ext uri="{FF2B5EF4-FFF2-40B4-BE49-F238E27FC236}">
                <a16:creationId xmlns:a16="http://schemas.microsoft.com/office/drawing/2014/main" id="{A318E4D0-DA47-FC86-223A-E8590EFE7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413" y="4862204"/>
            <a:ext cx="2087649" cy="10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OWASP Amass:-- In-depth... - National Cyber Security Services | Facebook">
            <a:extLst>
              <a:ext uri="{FF2B5EF4-FFF2-40B4-BE49-F238E27FC236}">
                <a16:creationId xmlns:a16="http://schemas.microsoft.com/office/drawing/2014/main" id="{D7C1F703-4A38-27D0-C3DC-86F545E27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84" y="1707054"/>
            <a:ext cx="1787076" cy="89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CC80ECCB-D1D3-DE84-DFF2-E49501AD6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903" y="2835882"/>
            <a:ext cx="1361035" cy="149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013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Technical Skills - University Degrees &amp; </a:t>
            </a:r>
            <a:r>
              <a:rPr lang="en-US" dirty="0" err="1"/>
              <a:t>BootCAMPs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7F869-3B82-F626-A953-D0A76072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250892"/>
            <a:ext cx="5393100" cy="4159433"/>
          </a:xfrm>
        </p:spPr>
        <p:txBody>
          <a:bodyPr anchor="t">
            <a:normAutofit/>
          </a:bodyPr>
          <a:lstStyle/>
          <a:p>
            <a:r>
              <a:rPr lang="en-US" sz="2000" dirty="0"/>
              <a:t>Degrees</a:t>
            </a:r>
            <a:endParaRPr lang="en-US" sz="1800" dirty="0"/>
          </a:p>
          <a:p>
            <a:pPr lvl="1"/>
            <a:r>
              <a:rPr lang="en-US" sz="1800" dirty="0"/>
              <a:t>Formal, recognized education</a:t>
            </a:r>
          </a:p>
          <a:p>
            <a:pPr lvl="1"/>
            <a:r>
              <a:rPr lang="en-US" sz="1800" dirty="0"/>
              <a:t>Builds technical foundation and soft skills</a:t>
            </a:r>
          </a:p>
          <a:p>
            <a:pPr lvl="1"/>
            <a:r>
              <a:rPr lang="en-US" sz="1800" dirty="0"/>
              <a:t>Can pursue higher education if desired</a:t>
            </a:r>
          </a:p>
          <a:p>
            <a:r>
              <a:rPr lang="en-US" sz="2000" dirty="0"/>
              <a:t>Bootcamps</a:t>
            </a:r>
          </a:p>
          <a:p>
            <a:pPr lvl="1"/>
            <a:r>
              <a:rPr lang="en-US" sz="1800" dirty="0"/>
              <a:t>Quick to complete (3-6 months)</a:t>
            </a:r>
          </a:p>
          <a:p>
            <a:pPr lvl="1"/>
            <a:r>
              <a:rPr lang="en-US" sz="1800" dirty="0"/>
              <a:t>Content is highly focused on security concepts</a:t>
            </a:r>
          </a:p>
          <a:p>
            <a:pPr lvl="1"/>
            <a:r>
              <a:rPr lang="en-US" sz="1800" dirty="0"/>
              <a:t>Some offer evenings/flex hours</a:t>
            </a:r>
          </a:p>
          <a:p>
            <a:pPr lvl="1"/>
            <a:r>
              <a:rPr lang="en-US" sz="1800" dirty="0"/>
              <a:t>Quality varies, do your research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CBFE33-876B-2167-1815-2872A7CD3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1"/>
            <a:ext cx="5087073" cy="2094837"/>
          </a:xfrm>
        </p:spPr>
        <p:txBody>
          <a:bodyPr/>
          <a:lstStyle/>
          <a:p>
            <a:r>
              <a:rPr lang="en-US" i="1" dirty="0"/>
              <a:t>Summary:</a:t>
            </a:r>
            <a:br>
              <a:rPr lang="en-US" i="1" dirty="0"/>
            </a:br>
            <a:r>
              <a:rPr lang="en-US" i="1" dirty="0"/>
              <a:t>If you have the time and means to pursue a formal college degree, do it. It satisfies the checkbox many organizations have for HR qualifications and gives you a good foundation to build on. If not, bootcamps can be good.</a:t>
            </a:r>
          </a:p>
        </p:txBody>
      </p:sp>
      <p:pic>
        <p:nvPicPr>
          <p:cNvPr id="7" name="Content Placeholder 6" descr="A person and person sitting at desks in a lecture hall&#10;&#10;Description automatically generated with medium confidence">
            <a:extLst>
              <a:ext uri="{FF2B5EF4-FFF2-40B4-BE49-F238E27FC236}">
                <a16:creationId xmlns:a16="http://schemas.microsoft.com/office/drawing/2014/main" id="{38C336C2-6B52-4392-45BE-21FD20F9D7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29490" y="4449423"/>
            <a:ext cx="4075562" cy="2290840"/>
          </a:xfrm>
        </p:spPr>
      </p:pic>
    </p:spTree>
    <p:extLst>
      <p:ext uri="{BB962C8B-B14F-4D97-AF65-F5344CB8AC3E}">
        <p14:creationId xmlns:p14="http://schemas.microsoft.com/office/powerpoint/2010/main" val="100256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Technical skills - Industry certifications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7F869-3B82-F626-A953-D0A76072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250892"/>
            <a:ext cx="5393100" cy="4366862"/>
          </a:xfrm>
        </p:spPr>
        <p:txBody>
          <a:bodyPr anchor="t">
            <a:normAutofit/>
          </a:bodyPr>
          <a:lstStyle/>
          <a:p>
            <a:r>
              <a:rPr lang="en-US" sz="2000" dirty="0"/>
              <a:t>Demonstrates competency in a specific area</a:t>
            </a:r>
          </a:p>
          <a:p>
            <a:r>
              <a:rPr lang="en-US" sz="2000" dirty="0"/>
              <a:t>Usually short-</a:t>
            </a:r>
            <a:r>
              <a:rPr lang="en-US" sz="2000" dirty="0" err="1"/>
              <a:t>ish</a:t>
            </a:r>
            <a:r>
              <a:rPr lang="en-US" sz="2000" dirty="0"/>
              <a:t> timeframe to complete</a:t>
            </a:r>
          </a:p>
          <a:p>
            <a:r>
              <a:rPr lang="en-US" sz="2000" dirty="0"/>
              <a:t>Supplements resumes that lack experience</a:t>
            </a:r>
            <a:endParaRPr lang="en-US" sz="1800" dirty="0"/>
          </a:p>
          <a:p>
            <a:r>
              <a:rPr lang="en-US" sz="2000" dirty="0"/>
              <a:t>Examples for </a:t>
            </a:r>
            <a:r>
              <a:rPr lang="en-US" sz="2000" dirty="0" err="1"/>
              <a:t>Pentesting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TCM – PNPT</a:t>
            </a:r>
          </a:p>
          <a:p>
            <a:pPr lvl="1"/>
            <a:r>
              <a:rPr lang="en-US" sz="1800" dirty="0"/>
              <a:t>Offensive Security – OSCP</a:t>
            </a:r>
          </a:p>
          <a:p>
            <a:r>
              <a:rPr lang="en-US" sz="2000" dirty="0"/>
              <a:t>Others:</a:t>
            </a:r>
          </a:p>
          <a:p>
            <a:pPr lvl="1"/>
            <a:r>
              <a:rPr lang="en-US" sz="1800" dirty="0"/>
              <a:t>CISSP</a:t>
            </a:r>
          </a:p>
          <a:p>
            <a:pPr lvl="1"/>
            <a:r>
              <a:rPr lang="en-US" sz="1800" dirty="0"/>
              <a:t>CISA</a:t>
            </a:r>
          </a:p>
          <a:p>
            <a:pPr lvl="1"/>
            <a:r>
              <a:rPr lang="en-US" sz="1800" dirty="0"/>
              <a:t>Security+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CBFE33-876B-2167-1815-2872A7CD3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1"/>
            <a:ext cx="5087073" cy="1742269"/>
          </a:xfrm>
        </p:spPr>
        <p:txBody>
          <a:bodyPr/>
          <a:lstStyle/>
          <a:p>
            <a:r>
              <a:rPr lang="en-US" i="1" dirty="0"/>
              <a:t>Summary:</a:t>
            </a:r>
            <a:br>
              <a:rPr lang="en-US" i="1" dirty="0"/>
            </a:br>
            <a:r>
              <a:rPr lang="en-US" i="1" dirty="0"/>
              <a:t>If you lack real-world security experience or lack experience in a particular security area, certs can show employers you’re dedicated to learning those skills.</a:t>
            </a:r>
          </a:p>
        </p:txBody>
      </p:sp>
      <p:pic>
        <p:nvPicPr>
          <p:cNvPr id="7" name="Content Placeholder 6" descr="A close-up of a certificate&#10;&#10;Description automatically generated with low confidence">
            <a:extLst>
              <a:ext uri="{FF2B5EF4-FFF2-40B4-BE49-F238E27FC236}">
                <a16:creationId xmlns:a16="http://schemas.microsoft.com/office/drawing/2014/main" id="{0588AB04-D037-8A9B-515E-2076811F7C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30358" y="4414359"/>
            <a:ext cx="3305092" cy="2203395"/>
          </a:xfrm>
        </p:spPr>
      </p:pic>
    </p:spTree>
    <p:extLst>
      <p:ext uri="{BB962C8B-B14F-4D97-AF65-F5344CB8AC3E}">
        <p14:creationId xmlns:p14="http://schemas.microsoft.com/office/powerpoint/2010/main" val="748694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Technical skills - work Portfolios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7F869-3B82-F626-A953-D0A76072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250892"/>
            <a:ext cx="5393100" cy="415943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Showcase coding ability, security tools, and research you’ve produced</a:t>
            </a:r>
          </a:p>
          <a:p>
            <a:r>
              <a:rPr lang="en-US" sz="2000" dirty="0"/>
              <a:t>Gives employers better visibility into your capabilities as a potential hire</a:t>
            </a:r>
          </a:p>
          <a:p>
            <a:r>
              <a:rPr lang="en-US" sz="2000" dirty="0"/>
              <a:t>Shows enthusiasm/passion for the industry</a:t>
            </a:r>
          </a:p>
          <a:p>
            <a:r>
              <a:rPr lang="en-US" sz="2000" dirty="0"/>
              <a:t>Supplements your resume if you lack job experience</a:t>
            </a:r>
          </a:p>
          <a:p>
            <a:r>
              <a:rPr lang="en-US" sz="2000" dirty="0"/>
              <a:t>Examples:</a:t>
            </a:r>
          </a:p>
          <a:p>
            <a:pPr lvl="1"/>
            <a:r>
              <a:rPr lang="en-US" sz="1800" dirty="0"/>
              <a:t>Set up a </a:t>
            </a:r>
            <a:r>
              <a:rPr lang="en-US" sz="1800" dirty="0" err="1"/>
              <a:t>pentesting</a:t>
            </a:r>
            <a:r>
              <a:rPr lang="en-US" sz="1800" dirty="0"/>
              <a:t> lab environment from scratch</a:t>
            </a:r>
          </a:p>
          <a:p>
            <a:pPr lvl="1"/>
            <a:r>
              <a:rPr lang="en-US" sz="1800" dirty="0"/>
              <a:t>Fork a security tool and add a new feature, or rewrite an existing tool in a different language</a:t>
            </a:r>
          </a:p>
          <a:p>
            <a:pPr lvl="1"/>
            <a:r>
              <a:rPr lang="en-US" sz="1800" dirty="0"/>
              <a:t>Write ups for SANS Holiday Hack or CTFs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CBFE33-876B-2167-1815-2872A7CD3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1"/>
            <a:ext cx="5087073" cy="2094837"/>
          </a:xfrm>
        </p:spPr>
        <p:txBody>
          <a:bodyPr/>
          <a:lstStyle/>
          <a:p>
            <a:r>
              <a:rPr lang="en-US" i="1" dirty="0"/>
              <a:t>Summary:</a:t>
            </a:r>
            <a:br>
              <a:rPr lang="en-US" i="1" dirty="0"/>
            </a:br>
            <a:r>
              <a:rPr lang="en-US" i="1" dirty="0"/>
              <a:t>Having a GitHub portfolio of security tools, research projects, practice penetration test reports, etc. gives an employer a deeper understanding of your dedication to the field and some tangible samples of what you can do.</a:t>
            </a:r>
          </a:p>
        </p:txBody>
      </p:sp>
      <p:pic>
        <p:nvPicPr>
          <p:cNvPr id="8" name="Content Placeholder 7" descr="A person handing over a file to another person&#10;&#10;Description automatically generated with low confidence">
            <a:extLst>
              <a:ext uri="{FF2B5EF4-FFF2-40B4-BE49-F238E27FC236}">
                <a16:creationId xmlns:a16="http://schemas.microsoft.com/office/drawing/2014/main" id="{C918696F-FA5D-98CC-30E3-61DEE3A0A5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60676" y="4345728"/>
            <a:ext cx="3853682" cy="2336137"/>
          </a:xfrm>
        </p:spPr>
      </p:pic>
    </p:spTree>
    <p:extLst>
      <p:ext uri="{BB962C8B-B14F-4D97-AF65-F5344CB8AC3E}">
        <p14:creationId xmlns:p14="http://schemas.microsoft.com/office/powerpoint/2010/main" val="83745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Technical skills - Self-Study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7F869-3B82-F626-A953-D0A76072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250892"/>
            <a:ext cx="5393100" cy="4607108"/>
          </a:xfrm>
        </p:spPr>
        <p:txBody>
          <a:bodyPr anchor="t">
            <a:normAutofit/>
          </a:bodyPr>
          <a:lstStyle/>
          <a:p>
            <a:r>
              <a:rPr lang="en-US" sz="2000" dirty="0"/>
              <a:t>Loads of free content online</a:t>
            </a:r>
          </a:p>
          <a:p>
            <a:r>
              <a:rPr lang="en-US" sz="2000" dirty="0"/>
              <a:t>Self-paced</a:t>
            </a:r>
          </a:p>
          <a:p>
            <a:r>
              <a:rPr lang="en-US" sz="2000" dirty="0"/>
              <a:t>Inexpensive</a:t>
            </a:r>
          </a:p>
          <a:p>
            <a:r>
              <a:rPr lang="en-US" sz="2000" dirty="0"/>
              <a:t>Examples:</a:t>
            </a:r>
          </a:p>
          <a:p>
            <a:pPr lvl="1"/>
            <a:r>
              <a:rPr lang="en-US" sz="1800" dirty="0"/>
              <a:t>Hack The Box https://www.hackthebox.com/</a:t>
            </a:r>
          </a:p>
          <a:p>
            <a:pPr lvl="1"/>
            <a:r>
              <a:rPr lang="en-US" sz="1800" dirty="0" err="1"/>
              <a:t>TryHackMe</a:t>
            </a:r>
            <a:r>
              <a:rPr lang="en-US" sz="1800" dirty="0"/>
              <a:t> https://tryhackme.com/</a:t>
            </a:r>
          </a:p>
          <a:p>
            <a:pPr lvl="1"/>
            <a:r>
              <a:rPr lang="en-US" sz="1800" dirty="0" err="1"/>
              <a:t>PortSwigger</a:t>
            </a:r>
            <a:r>
              <a:rPr lang="en-US" sz="1800" dirty="0"/>
              <a:t> Web Security Academy https://portswigger.net/web-security</a:t>
            </a:r>
          </a:p>
          <a:p>
            <a:pPr lvl="1"/>
            <a:r>
              <a:rPr lang="en-US" sz="1800" dirty="0"/>
              <a:t>CTFs https://ctftime.org/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CBFE33-876B-2167-1815-2872A7CD3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1"/>
            <a:ext cx="5087073" cy="2094837"/>
          </a:xfrm>
        </p:spPr>
        <p:txBody>
          <a:bodyPr/>
          <a:lstStyle/>
          <a:p>
            <a:r>
              <a:rPr lang="en-US" i="1" dirty="0"/>
              <a:t>Summary:</a:t>
            </a:r>
            <a:br>
              <a:rPr lang="en-US" i="1" dirty="0"/>
            </a:br>
            <a:r>
              <a:rPr lang="en-US" i="1" dirty="0"/>
              <a:t>Learn new things, practice hands-on-keyboard techniques, and have fun doing it. Free learning content is plentiful when it comes to cybersecurity, so focus on areas that interest you and start building practical skills.</a:t>
            </a:r>
          </a:p>
        </p:txBody>
      </p:sp>
      <p:pic>
        <p:nvPicPr>
          <p:cNvPr id="8" name="Content Placeholder 7" descr="A person handing over a file to another person&#10;&#10;Description automatically generated with low confidence">
            <a:extLst>
              <a:ext uri="{FF2B5EF4-FFF2-40B4-BE49-F238E27FC236}">
                <a16:creationId xmlns:a16="http://schemas.microsoft.com/office/drawing/2014/main" id="{C918696F-FA5D-98CC-30E3-61DEE3A0A5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60676" y="4345728"/>
            <a:ext cx="3853682" cy="2336137"/>
          </a:xfrm>
        </p:spPr>
      </p:pic>
    </p:spTree>
    <p:extLst>
      <p:ext uri="{BB962C8B-B14F-4D97-AF65-F5344CB8AC3E}">
        <p14:creationId xmlns:p14="http://schemas.microsoft.com/office/powerpoint/2010/main" val="2456082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Communication &amp; SOFT skills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7F869-3B82-F626-A953-D0A76072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250892"/>
            <a:ext cx="5393100" cy="4607108"/>
          </a:xfrm>
        </p:spPr>
        <p:txBody>
          <a:bodyPr anchor="t">
            <a:normAutofit/>
          </a:bodyPr>
          <a:lstStyle/>
          <a:p>
            <a:r>
              <a:rPr lang="en-US" sz="2000" dirty="0"/>
              <a:t>Writing</a:t>
            </a:r>
            <a:endParaRPr lang="en-US" sz="1800" dirty="0"/>
          </a:p>
          <a:p>
            <a:pPr lvl="1"/>
            <a:r>
              <a:rPr lang="en-US" sz="1800" dirty="0"/>
              <a:t>Grammar, spelling</a:t>
            </a:r>
          </a:p>
          <a:p>
            <a:pPr lvl="1"/>
            <a:r>
              <a:rPr lang="en-US" sz="1800" dirty="0"/>
              <a:t>Documenting technical concepts clearly</a:t>
            </a:r>
          </a:p>
          <a:p>
            <a:r>
              <a:rPr lang="en-US" sz="2000" dirty="0"/>
              <a:t>Presenting &amp; Speaking</a:t>
            </a:r>
          </a:p>
          <a:p>
            <a:pPr lvl="1"/>
            <a:r>
              <a:rPr lang="en-US" sz="1800" dirty="0"/>
              <a:t>Explain concepts to people with varying technical expertise, from developers to executives</a:t>
            </a:r>
          </a:p>
          <a:p>
            <a:pPr lvl="1"/>
            <a:r>
              <a:rPr lang="en-US" sz="1800" dirty="0"/>
              <a:t>Speaking with confidence and clarity</a:t>
            </a:r>
          </a:p>
          <a:p>
            <a:r>
              <a:rPr lang="en-US" sz="2000" dirty="0"/>
              <a:t>Time Management</a:t>
            </a:r>
          </a:p>
          <a:p>
            <a:r>
              <a:rPr lang="en-US" sz="2000" dirty="0"/>
              <a:t>Problem Solving/Analytical Mind</a:t>
            </a:r>
          </a:p>
          <a:p>
            <a:r>
              <a:rPr lang="en-US" sz="2000" dirty="0"/>
              <a:t>Ethical Mindset</a:t>
            </a:r>
            <a:endParaRPr lang="en-US" sz="18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CBFE33-876B-2167-1815-2872A7CD3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164361"/>
            <a:ext cx="5087073" cy="2046912"/>
          </a:xfrm>
        </p:spPr>
        <p:txBody>
          <a:bodyPr/>
          <a:lstStyle/>
          <a:p>
            <a:r>
              <a:rPr lang="en-US" i="1" dirty="0"/>
              <a:t>Summary:</a:t>
            </a:r>
            <a:br>
              <a:rPr lang="en-US" i="1" dirty="0"/>
            </a:br>
            <a:r>
              <a:rPr lang="en-US" i="1" dirty="0"/>
              <a:t>Consulting isn’t for everyone. You have to be a good communicator, a detail-oriented person, and have strong time management skills. If these skills don’t align with yours, internal security work may be a good fit instead.</a:t>
            </a:r>
          </a:p>
        </p:txBody>
      </p:sp>
      <p:pic>
        <p:nvPicPr>
          <p:cNvPr id="9" name="Content Placeholder 8" descr="Two boys sitting on the floor holding a tin can phone&#10;&#10;Description automatically generated with low confidence">
            <a:extLst>
              <a:ext uri="{FF2B5EF4-FFF2-40B4-BE49-F238E27FC236}">
                <a16:creationId xmlns:a16="http://schemas.microsoft.com/office/drawing/2014/main" id="{6B449E96-DA08-F11C-9361-F0A6B07546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22921" y="4345728"/>
            <a:ext cx="3693016" cy="2455857"/>
          </a:xfrm>
        </p:spPr>
      </p:pic>
    </p:spTree>
    <p:extLst>
      <p:ext uri="{BB962C8B-B14F-4D97-AF65-F5344CB8AC3E}">
        <p14:creationId xmlns:p14="http://schemas.microsoft.com/office/powerpoint/2010/main" val="2189092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Industry participation – meetups, Conferences, News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7F869-3B82-F626-A953-D0A76072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250892"/>
            <a:ext cx="5393100" cy="4477079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/>
              <a:t>Learn technical security skills</a:t>
            </a:r>
          </a:p>
          <a:p>
            <a:r>
              <a:rPr lang="en-US" sz="2000" dirty="0"/>
              <a:t>Network with peers in the industry</a:t>
            </a:r>
          </a:p>
          <a:p>
            <a:r>
              <a:rPr lang="en-US" sz="2000" dirty="0"/>
              <a:t>Stay current on cybersecurity trends</a:t>
            </a:r>
          </a:p>
          <a:p>
            <a:r>
              <a:rPr lang="en-US" sz="2000" dirty="0"/>
              <a:t>Local Groups</a:t>
            </a:r>
          </a:p>
          <a:p>
            <a:pPr lvl="1"/>
            <a:r>
              <a:rPr lang="en-US" sz="1800" dirty="0"/>
              <a:t>Cyber @ UCI</a:t>
            </a:r>
          </a:p>
          <a:p>
            <a:pPr lvl="1"/>
            <a:r>
              <a:rPr lang="en-US" sz="1800" dirty="0"/>
              <a:t>OWASP Orange County https://www.meetup.com/owasp-oc/</a:t>
            </a:r>
          </a:p>
          <a:p>
            <a:pPr lvl="1"/>
            <a:r>
              <a:rPr lang="en-US" sz="1800" dirty="0"/>
              <a:t>Irvine Underground https://www.meetup.com/irvine-underground/</a:t>
            </a:r>
          </a:p>
          <a:p>
            <a:r>
              <a:rPr lang="en-US" sz="2000" dirty="0"/>
              <a:t>Semi-Local Conferences</a:t>
            </a:r>
          </a:p>
          <a:p>
            <a:pPr lvl="1"/>
            <a:r>
              <a:rPr lang="en-US" sz="1800" dirty="0" err="1"/>
              <a:t>BSides</a:t>
            </a:r>
            <a:r>
              <a:rPr lang="en-US" sz="1800" dirty="0"/>
              <a:t> San Diego https://www.bsidessd.org/</a:t>
            </a:r>
          </a:p>
          <a:p>
            <a:pPr lvl="1"/>
            <a:r>
              <a:rPr lang="en-US" sz="1800" dirty="0"/>
              <a:t>DEF CON Las Vegas </a:t>
            </a:r>
            <a:r>
              <a:rPr lang="en-US" sz="1800" dirty="0">
                <a:hlinkClick r:id="rId2"/>
              </a:rPr>
              <a:t>https://defcon.org/</a:t>
            </a:r>
            <a:endParaRPr lang="en-US" sz="1800" dirty="0"/>
          </a:p>
          <a:p>
            <a:r>
              <a:rPr lang="en-US" sz="2000" dirty="0"/>
              <a:t>Twitter/Discord/Reddit/Company Blogs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CBFE33-876B-2167-1815-2872A7CD3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1472696"/>
          </a:xfrm>
        </p:spPr>
        <p:txBody>
          <a:bodyPr/>
          <a:lstStyle/>
          <a:p>
            <a:r>
              <a:rPr lang="en-US" i="1" dirty="0"/>
              <a:t>Summary:</a:t>
            </a:r>
            <a:br>
              <a:rPr lang="en-US" i="1" dirty="0"/>
            </a:br>
            <a:r>
              <a:rPr lang="en-US" i="1" dirty="0"/>
              <a:t>Meetups and conferences are a great way to learn new skills, meet people interested in security, and network with potential employers.</a:t>
            </a:r>
          </a:p>
        </p:txBody>
      </p:sp>
      <p:pic>
        <p:nvPicPr>
          <p:cNvPr id="7" name="Content Placeholder 6" descr="A group of people sitting around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663CD44C-62C1-A0A4-360C-282323DC22B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41075" y="4030137"/>
            <a:ext cx="4052391" cy="2637432"/>
          </a:xfrm>
        </p:spPr>
      </p:pic>
    </p:spTree>
    <p:extLst>
      <p:ext uri="{BB962C8B-B14F-4D97-AF65-F5344CB8AC3E}">
        <p14:creationId xmlns:p14="http://schemas.microsoft.com/office/powerpoint/2010/main" val="208215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– Web App to root</a:t>
            </a:r>
          </a:p>
        </p:txBody>
      </p:sp>
    </p:spTree>
    <p:extLst>
      <p:ext uri="{BB962C8B-B14F-4D97-AF65-F5344CB8AC3E}">
        <p14:creationId xmlns:p14="http://schemas.microsoft.com/office/powerpoint/2010/main" val="1580216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65" y="814259"/>
            <a:ext cx="3081576" cy="711578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265" y="1525836"/>
            <a:ext cx="6420711" cy="50595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Ryan Krause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    https://twitter.com/ryan_krause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    https://github.com/ryankrause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    HTTPS://www.linkedin.com/in/rtkrause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 years in the Infosec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Principal Security Consultant @ NetSPI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Web Application &amp; External Network Penetration Testing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Web Application Security Instructor for NetSPI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Previously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Security Engineering/AppSec @ HP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Vulnerability Scanner Development &amp; IT @ </a:t>
            </a:r>
            <a:r>
              <a:rPr lang="en-US" dirty="0" err="1"/>
              <a:t>BeyondTrust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Web Development @ Comcast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Web Development &amp; QA @ Western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Computer Engineering, B.S. - UC Irvine 2005 (zot zot!)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25A1A-D349-CF03-A990-E2B04926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02" y="1410837"/>
            <a:ext cx="2888609" cy="4332914"/>
          </a:xfrm>
          <a:prstGeom prst="rect">
            <a:avLst/>
          </a:prstGeom>
        </p:spPr>
      </p:pic>
      <p:pic>
        <p:nvPicPr>
          <p:cNvPr id="1026" name="Picture 2" descr="Twitter Logo transparent PNG - StickPNG">
            <a:extLst>
              <a:ext uri="{FF2B5EF4-FFF2-40B4-BE49-F238E27FC236}">
                <a16:creationId xmlns:a16="http://schemas.microsoft.com/office/drawing/2014/main" id="{8588A258-7EA2-EF35-DD75-06250AE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70" y="1735043"/>
            <a:ext cx="395250" cy="3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A77063-A8C5-1FC4-0042-61C02F32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8" y="2063698"/>
            <a:ext cx="335553" cy="33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w LinkedIn Logo PNG Image Download 2023">
            <a:extLst>
              <a:ext uri="{FF2B5EF4-FFF2-40B4-BE49-F238E27FC236}">
                <a16:creationId xmlns:a16="http://schemas.microsoft.com/office/drawing/2014/main" id="{EB47F2C1-329C-8AB6-6678-AC55CB6D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80" y="2443930"/>
            <a:ext cx="236221" cy="23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967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– tomcat Manager to Root</a:t>
            </a:r>
          </a:p>
        </p:txBody>
      </p:sp>
    </p:spTree>
    <p:extLst>
      <p:ext uri="{BB962C8B-B14F-4D97-AF65-F5344CB8AC3E}">
        <p14:creationId xmlns:p14="http://schemas.microsoft.com/office/powerpoint/2010/main" val="367638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Ryan.Krause@netspi.com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Why are we here today?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02590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760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What is penetration testing?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7F869-3B82-F626-A953-D0A76072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250892"/>
            <a:ext cx="5393100" cy="4159433"/>
          </a:xfrm>
        </p:spPr>
        <p:txBody>
          <a:bodyPr anchor="t">
            <a:normAutofit/>
          </a:bodyPr>
          <a:lstStyle/>
          <a:p>
            <a:r>
              <a:rPr lang="en-US" sz="2000" dirty="0"/>
              <a:t>Ethical hacking</a:t>
            </a:r>
          </a:p>
          <a:p>
            <a:r>
              <a:rPr lang="en-US" sz="2000" dirty="0"/>
              <a:t>Assess the security of applications, systems, networks, devices, and even people</a:t>
            </a:r>
          </a:p>
          <a:p>
            <a:r>
              <a:rPr lang="en-US" sz="2000" dirty="0"/>
              <a:t>Simulates real-world attacks to identify vulnerabilities, exploit them, and determine impact to an organization</a:t>
            </a:r>
          </a:p>
          <a:p>
            <a:r>
              <a:rPr lang="en-US" sz="2000" dirty="0"/>
              <a:t>Key component of any comprehensive security program</a:t>
            </a:r>
          </a:p>
          <a:p>
            <a:r>
              <a:rPr lang="en-US" sz="2000" dirty="0"/>
              <a:t>Often required as part of regulatory compliance (PCI DSS, ISO 27001, etc.)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CBFE33-876B-2167-1815-2872A7CD3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1178108"/>
          </a:xfrm>
        </p:spPr>
        <p:txBody>
          <a:bodyPr/>
          <a:lstStyle/>
          <a:p>
            <a:r>
              <a:rPr lang="en-US" i="1" dirty="0"/>
              <a:t>The primary goal is to provide organizations with actionable information to help them improve their overall security posture.</a:t>
            </a:r>
          </a:p>
        </p:txBody>
      </p:sp>
      <p:pic>
        <p:nvPicPr>
          <p:cNvPr id="8" name="Content Placeholder 7" descr="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96835A76-EFB3-0B06-5404-00DCBEB80E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12718" r="-2" b="-2"/>
          <a:stretch/>
        </p:blipFill>
        <p:spPr>
          <a:xfrm>
            <a:off x="6217709" y="3659477"/>
            <a:ext cx="5393100" cy="2934999"/>
          </a:xfrm>
          <a:noFill/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64" y="776159"/>
            <a:ext cx="7184885" cy="893538"/>
          </a:xfrm>
        </p:spPr>
        <p:txBody>
          <a:bodyPr>
            <a:normAutofit/>
          </a:bodyPr>
          <a:lstStyle/>
          <a:p>
            <a:r>
              <a:rPr lang="en-US" dirty="0"/>
              <a:t>What’s it like as a career?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265" y="1711354"/>
            <a:ext cx="6420711" cy="468944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Industry demand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Rapidly growing (US BLS - 35% projected growth from 2021-2031 for InfoSec Analysts, 8</a:t>
            </a:r>
            <a:r>
              <a:rPr lang="en-US" baseline="30000" dirty="0"/>
              <a:t>th</a:t>
            </a:r>
            <a:r>
              <a:rPr lang="en-US" dirty="0"/>
              <a:t> fastest growing occupation)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Governments and regulatory bodies are getting more serious about cybersecurity and data privacy ($1.3b privacy violation fine for Meta in the EU in 2023, $575m security failure fine for Equifax in 2017,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Exciting and dynamic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Every day is something new, so you’re always challenged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Security is always changing, so you’re always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Compensation and career growth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Common to see six-figure pay for cybersecurity roles, even for some entry-level roles (MAMAA)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$102,600 median salary for InfoSec Analyst (US BLS)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Many organizations pay for technical training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Plenty of diverse areas and niches depending on your 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8" name="Picture 10" descr="Career Path Pictures | Download Free Images on Unsplash">
            <a:extLst>
              <a:ext uri="{FF2B5EF4-FFF2-40B4-BE49-F238E27FC236}">
                <a16:creationId xmlns:a16="http://schemas.microsoft.com/office/drawing/2014/main" id="{C36B1F5F-4713-63DB-CF55-E515C06A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259" y="2365696"/>
            <a:ext cx="4134816" cy="22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6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64" y="776159"/>
            <a:ext cx="7184885" cy="893538"/>
          </a:xfrm>
        </p:spPr>
        <p:txBody>
          <a:bodyPr>
            <a:normAutofit/>
          </a:bodyPr>
          <a:lstStyle/>
          <a:p>
            <a:r>
              <a:rPr lang="en-US" dirty="0"/>
              <a:t>Common questions I HEAR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265" y="1711353"/>
            <a:ext cx="6420711" cy="5057091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 you go to college for CYBERSECURITY?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No (and most people don’t), but I did get a technical degree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 you do CYBERSECURITY WORK as your first job?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No (and most people don’t), but I did start in a technology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was your path INTO CYBERSECURITY?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Building &amp; setting up computers =&gt; 6 </a:t>
            </a:r>
            <a:r>
              <a:rPr lang="en-US" dirty="0" err="1"/>
              <a:t>mo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IT/Sysadmin =&gt; 6 </a:t>
            </a:r>
            <a:r>
              <a:rPr lang="en-US" dirty="0" err="1"/>
              <a:t>mo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QA =&gt; 6 </a:t>
            </a:r>
            <a:r>
              <a:rPr lang="en-US" dirty="0" err="1"/>
              <a:t>mo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Sysadmin/Web Development =&gt; 6 </a:t>
            </a:r>
            <a:r>
              <a:rPr lang="en-US" dirty="0" err="1"/>
              <a:t>yrs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Vulnerability Scanner Development =&gt; 2.5 </a:t>
            </a:r>
            <a:r>
              <a:rPr lang="en-US" dirty="0" err="1"/>
              <a:t>yrs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Security Consulting =&gt; 8 </a:t>
            </a:r>
            <a:r>
              <a:rPr lang="en-US" dirty="0" err="1"/>
              <a:t>yrs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I GET INTO CYBERSECURITY as my first job out of school?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Sure! But it’s not very easy to find entry-level cybersecurity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not in a technical program, can I still GET IN TO CYBERSEC?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Absolutely! We have a math major, a PhD philosopher, and a master beer brewer working at our company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Background isn’t that important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100+ Winding Road Pictures [HD] | Download Free Images on Unsplash">
            <a:extLst>
              <a:ext uri="{FF2B5EF4-FFF2-40B4-BE49-F238E27FC236}">
                <a16:creationId xmlns:a16="http://schemas.microsoft.com/office/drawing/2014/main" id="{1667CCED-8743-9BD6-40F0-1E6E3EF1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974" y="2125658"/>
            <a:ext cx="4292574" cy="286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43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64" y="776159"/>
            <a:ext cx="7184885" cy="893538"/>
          </a:xfrm>
        </p:spPr>
        <p:txBody>
          <a:bodyPr>
            <a:normAutofit/>
          </a:bodyPr>
          <a:lstStyle/>
          <a:p>
            <a:r>
              <a:rPr lang="en-US" dirty="0"/>
              <a:t>What Do </a:t>
            </a:r>
            <a:r>
              <a:rPr lang="en-US" dirty="0" err="1"/>
              <a:t>pentesters</a:t>
            </a:r>
            <a:r>
              <a:rPr lang="en-US" dirty="0"/>
              <a:t>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265" y="1711354"/>
            <a:ext cx="6420711" cy="46894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work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AppSec/Network/Red Team/IoT/Mobile/Social Engineering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Hands-on security testing during the above engagements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On-the-fly research and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One of the most important pieces of the job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Provides a summary and detailed info regarding vulnerabilities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Describes how to fix or protect against discovered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consulting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Scoping/Pre-Sales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Kickoff calls and readout presentations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Client communication/customer service/troubleshooting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8F88BD6-84FA-18A5-F6BD-900F0205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34" y="870509"/>
            <a:ext cx="2732166" cy="15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rite Photos, Download The BEST Free Write Stock Photos &amp; HD Images">
            <a:extLst>
              <a:ext uri="{FF2B5EF4-FFF2-40B4-BE49-F238E27FC236}">
                <a16:creationId xmlns:a16="http://schemas.microsoft.com/office/drawing/2014/main" id="{F489051A-B830-7A33-742C-9328FB26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34" y="2547131"/>
            <a:ext cx="2732166" cy="182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835,700+ Presentation Stock Photos, Pictures &amp; Royalty-Free Images - iStock  | Presentation template, Conference, Meeting">
            <a:extLst>
              <a:ext uri="{FF2B5EF4-FFF2-40B4-BE49-F238E27FC236}">
                <a16:creationId xmlns:a16="http://schemas.microsoft.com/office/drawing/2014/main" id="{DEB1EE67-8699-6830-B1D2-4B5F25446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10" y="4509027"/>
            <a:ext cx="2732166" cy="174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88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64" y="776159"/>
            <a:ext cx="7184885" cy="89353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some common personality traits in </a:t>
            </a:r>
            <a:r>
              <a:rPr lang="en-US" dirty="0" err="1"/>
              <a:t>pentesters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265" y="1711354"/>
            <a:ext cx="6420711" cy="468944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Curiosity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You want to know how things works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Learning new things is interesting and fun for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Persistence and determination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You don’t give up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You view problems from various angles to find a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Adaptability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You’re flexible with your plan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You can pivot testing strategy based on what you’re observing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Ethics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You respect the information and privacy of the client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You never disclose confidential information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You act in a professional manner, both on and off the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630,800+ Man Thinking Stock Photos, Pictures &amp; Royalty-Free Images - iStock  | Business man thinking, Black man thinking, Young man thinking">
            <a:extLst>
              <a:ext uri="{FF2B5EF4-FFF2-40B4-BE49-F238E27FC236}">
                <a16:creationId xmlns:a16="http://schemas.microsoft.com/office/drawing/2014/main" id="{915B6983-6DE6-2C4A-DEC5-FFFB885C0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56" y="841288"/>
            <a:ext cx="2485227" cy="16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etermination Photos, Download The BEST Free Determination Stock Photos &amp;  HD Images">
            <a:extLst>
              <a:ext uri="{FF2B5EF4-FFF2-40B4-BE49-F238E27FC236}">
                <a16:creationId xmlns:a16="http://schemas.microsoft.com/office/drawing/2014/main" id="{078417D0-EF77-9F1A-C4DA-408575415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57" y="2669808"/>
            <a:ext cx="2500890" cy="166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ode of ethics Free Stock Photos, Images, and Pictures of Code of ethics">
            <a:extLst>
              <a:ext uri="{FF2B5EF4-FFF2-40B4-BE49-F238E27FC236}">
                <a16:creationId xmlns:a16="http://schemas.microsoft.com/office/drawing/2014/main" id="{468F27FA-8E8D-56F3-33CD-24C1AB285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78" y="4509027"/>
            <a:ext cx="2497169" cy="166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11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64" y="776159"/>
            <a:ext cx="7184885" cy="893538"/>
          </a:xfrm>
        </p:spPr>
        <p:txBody>
          <a:bodyPr>
            <a:normAutofit/>
          </a:bodyPr>
          <a:lstStyle/>
          <a:p>
            <a:r>
              <a:rPr lang="en-US" dirty="0"/>
              <a:t>What is consulting like?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265" y="1711353"/>
            <a:ext cx="6420711" cy="514664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Most are reasonable and good to work with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Some can be VERY challenging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They challenge the validity of your findings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They want finding severities reduced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Poor communicators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Remember, you’re in a customer service role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Sometimes you have to swallow your pride and be a pro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You have to know what you’re talking about, because some of the security teams you work with are very sharp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breakdown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80% testing, 20% on reporting/other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REporting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Being a good writer is extremely helpful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Articulate things to technical and non-technical audiences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8F88BD6-84FA-18A5-F6BD-900F0205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34" y="870509"/>
            <a:ext cx="2732166" cy="15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rite Photos, Download The BEST Free Write Stock Photos &amp; HD Images">
            <a:extLst>
              <a:ext uri="{FF2B5EF4-FFF2-40B4-BE49-F238E27FC236}">
                <a16:creationId xmlns:a16="http://schemas.microsoft.com/office/drawing/2014/main" id="{F489051A-B830-7A33-742C-9328FB26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34" y="2547131"/>
            <a:ext cx="2732166" cy="182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835,700+ Presentation Stock Photos, Pictures &amp; Royalty-Free Images - iStock  | Presentation template, Conference, Meeting">
            <a:extLst>
              <a:ext uri="{FF2B5EF4-FFF2-40B4-BE49-F238E27FC236}">
                <a16:creationId xmlns:a16="http://schemas.microsoft.com/office/drawing/2014/main" id="{DEB1EE67-8699-6830-B1D2-4B5F25446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10" y="4509027"/>
            <a:ext cx="2732166" cy="174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6937</TotalTime>
  <Words>1642</Words>
  <Application>Microsoft Office PowerPoint</Application>
  <PresentationFormat>Widescreen</PresentationFormat>
  <Paragraphs>239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Wingdings 2</vt:lpstr>
      <vt:lpstr>Dividend</vt:lpstr>
      <vt:lpstr>Becoming A PenTester:</vt:lpstr>
      <vt:lpstr>Who am i?</vt:lpstr>
      <vt:lpstr>Why are we here today?</vt:lpstr>
      <vt:lpstr>What is penetration testing?</vt:lpstr>
      <vt:lpstr>What’s it like as a career?</vt:lpstr>
      <vt:lpstr>Common questions I HEAR</vt:lpstr>
      <vt:lpstr>What Do pentesters do?</vt:lpstr>
      <vt:lpstr>What are some common personality traits in pentesters?</vt:lpstr>
      <vt:lpstr>What is consulting like?</vt:lpstr>
      <vt:lpstr>Consulting vs. internal roles</vt:lpstr>
      <vt:lpstr>Preparing for a career As a Security consultant</vt:lpstr>
      <vt:lpstr>Which tools do you use?</vt:lpstr>
      <vt:lpstr>Technical Skills - University Degrees &amp; BootCAMPs</vt:lpstr>
      <vt:lpstr>Technical skills - Industry certifications</vt:lpstr>
      <vt:lpstr>Technical skills - work Portfolios</vt:lpstr>
      <vt:lpstr>Technical skills - Self-Study</vt:lpstr>
      <vt:lpstr>Communication &amp; SOFT skills</vt:lpstr>
      <vt:lpstr>Industry participation – meetups, Conferences, News</vt:lpstr>
      <vt:lpstr>Demo 1 – Web App to root</vt:lpstr>
      <vt:lpstr>Demo 2 – tomcat Manager to Root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of a PenTester:</dc:title>
  <dc:creator>Ryan Krause</dc:creator>
  <cp:lastModifiedBy>Ryan Krause</cp:lastModifiedBy>
  <cp:revision>1</cp:revision>
  <dcterms:created xsi:type="dcterms:W3CDTF">2023-05-27T23:06:12Z</dcterms:created>
  <dcterms:modified xsi:type="dcterms:W3CDTF">2023-06-01T21:34:04Z</dcterms:modified>
</cp:coreProperties>
</file>